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6" r:id="rId3"/>
    <p:sldId id="279" r:id="rId4"/>
    <p:sldId id="291" r:id="rId5"/>
    <p:sldId id="269" r:id="rId6"/>
    <p:sldId id="270" r:id="rId7"/>
    <p:sldId id="271" r:id="rId8"/>
    <p:sldId id="272" r:id="rId9"/>
    <p:sldId id="274" r:id="rId10"/>
    <p:sldId id="277" r:id="rId11"/>
    <p:sldId id="275" r:id="rId12"/>
    <p:sldId id="276" r:id="rId13"/>
    <p:sldId id="280" r:id="rId14"/>
    <p:sldId id="282" r:id="rId15"/>
    <p:sldId id="286" r:id="rId16"/>
    <p:sldId id="283" r:id="rId17"/>
    <p:sldId id="285" r:id="rId18"/>
    <p:sldId id="284" r:id="rId19"/>
    <p:sldId id="281" r:id="rId20"/>
    <p:sldId id="278" r:id="rId21"/>
    <p:sldId id="268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ntabilidade" initials="c" lastIdx="3" clrIdx="0">
    <p:extLst>
      <p:ext uri="{19B8F6BF-5375-455C-9EA6-DF929625EA0E}">
        <p15:presenceInfo xmlns:p15="http://schemas.microsoft.com/office/powerpoint/2012/main" userId="S-1-5-21-1609746303-1268915366-3217791096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pt-BR"/>
              <a:t>RECEITA LIQUIDA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'[Audiencia publica 02-2025 graficos.xlsx]2° QUADRIM GRAFICOS'!$C$5:$F$6</c:f>
              <c:multiLvlStrCache>
                <c:ptCount val="4"/>
                <c:lvl>
                  <c:pt idx="0">
                    <c:v>2022</c:v>
                  </c:pt>
                  <c:pt idx="1">
                    <c:v>2023</c:v>
                  </c:pt>
                  <c:pt idx="2">
                    <c:v>2024</c:v>
                  </c:pt>
                  <c:pt idx="3">
                    <c:v>2025</c:v>
                  </c:pt>
                </c:lvl>
                <c:lvl>
                  <c:pt idx="0">
                    <c:v>2 QUADRIM.</c:v>
                  </c:pt>
                  <c:pt idx="1">
                    <c:v>2 QUADRIM.</c:v>
                  </c:pt>
                  <c:pt idx="2">
                    <c:v>2 QUADRIM.</c:v>
                  </c:pt>
                  <c:pt idx="3">
                    <c:v>2 QUADRIM.</c:v>
                  </c:pt>
                </c:lvl>
              </c:multiLvlStrCache>
            </c:multiLvlStrRef>
          </c:cat>
          <c:val>
            <c:numRef>
              <c:f>'[Audiencia publica 02-2025 graficos.xlsx]2° QUADRIM GRAFICOS'!$C$7:$F$7</c:f>
              <c:numCache>
                <c:formatCode>#,##0.00</c:formatCode>
                <c:ptCount val="4"/>
                <c:pt idx="0">
                  <c:v>24777399.359999999</c:v>
                </c:pt>
                <c:pt idx="1">
                  <c:v>29150578.68</c:v>
                </c:pt>
                <c:pt idx="2">
                  <c:v>32938904.800000001</c:v>
                </c:pt>
                <c:pt idx="3">
                  <c:v>32680372.899999999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04-4C34-B371-09FC94FAAF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1111003280"/>
        <c:axId val="-1111014160"/>
      </c:barChart>
      <c:catAx>
        <c:axId val="-111100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11014160"/>
        <c:crosses val="autoZero"/>
        <c:auto val="1"/>
        <c:lblAlgn val="ctr"/>
        <c:lblOffset val="100"/>
        <c:noMultiLvlLbl val="0"/>
      </c:catAx>
      <c:valAx>
        <c:axId val="-111101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11100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'[Audiencia publica 02-2025 graficos.xlsx]2° QUADRIM GRAFICOS'!$J$5:$J$6</c:f>
              <c:strCache>
                <c:ptCount val="2"/>
                <c:pt idx="0">
                  <c:v>2 QUADRIM.</c:v>
                </c:pt>
                <c:pt idx="1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4144254906487851E-3"/>
                  <c:y val="9.8066934989522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46-481E-B3FC-76A190060A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'[Audiencia publica 02-2025 graficos.xlsx]2° QUADRIM GRAFICOS'!$I$7:$I$8</c:f>
              <c:strCache>
                <c:ptCount val="2"/>
                <c:pt idx="0">
                  <c:v>TOTAL DA RECEITA ARRECADADA</c:v>
                </c:pt>
                <c:pt idx="1">
                  <c:v>TOTAL DA RECEITA PREVISTA</c:v>
                </c:pt>
              </c:strCache>
            </c:strRef>
          </c:cat>
          <c:val>
            <c:numRef>
              <c:f>'[Audiencia publica 02-2025 graficos.xlsx]2° QUADRIM GRAFICOS'!$J$7:$J$8</c:f>
              <c:numCache>
                <c:formatCode>#,##0.00</c:formatCode>
                <c:ptCount val="2"/>
                <c:pt idx="0">
                  <c:v>32680372.899999999</c:v>
                </c:pt>
                <c:pt idx="1">
                  <c:v>29333333.329999998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46-481E-B3FC-76A190060A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2597384"/>
        <c:axId val="222600664"/>
      </c:barChart>
      <c:catAx>
        <c:axId val="222597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600664"/>
        <c:crosses val="autoZero"/>
        <c:auto val="1"/>
        <c:lblAlgn val="ctr"/>
        <c:lblOffset val="100"/>
        <c:noMultiLvlLbl val="0"/>
      </c:catAx>
      <c:valAx>
        <c:axId val="222600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2597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endParaRPr lang="pt-BR" sz="2300" b="1" dirty="0"/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CBC9BA12-4BFB-43FA-8E22-66A41818E03F}" type="presOf" srcId="{6C2D05EB-FFDF-4958-AB3A-761A0D2B2512}" destId="{8249D064-F681-476D-BE10-005734554DAE}" srcOrd="0" destOrd="0" presId="urn:microsoft.com/office/officeart/2008/layout/VerticalCurvedList"/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4DA00935-301B-4B9A-98B9-EAF9F946E1E1}" type="presOf" srcId="{B925EA7C-B715-4E12-89B2-A29DAA1F46B9}" destId="{82610B72-36F6-4F8E-A51B-B69A283A3831}" srcOrd="0" destOrd="0" presId="urn:microsoft.com/office/officeart/2008/layout/VerticalCurvedList"/>
    <dgm:cxn modelId="{757EBBBE-93A1-4D6C-B77B-4E43BCE4F48A}" type="presOf" srcId="{53084C89-4463-4B86-AF93-2BDE198185D9}" destId="{FD0DB3AE-0A45-4EE9-80F8-0A0B44F0C143}" srcOrd="0" destOrd="0" presId="urn:microsoft.com/office/officeart/2008/layout/VerticalCurvedList"/>
    <dgm:cxn modelId="{7511209D-86F6-4D9E-B9C0-36AB0B9B6302}" type="presParOf" srcId="{FD0DB3AE-0A45-4EE9-80F8-0A0B44F0C143}" destId="{0AE66E66-EF40-41E0-9BD7-764902388808}" srcOrd="0" destOrd="0" presId="urn:microsoft.com/office/officeart/2008/layout/VerticalCurvedList"/>
    <dgm:cxn modelId="{861CFC0D-227A-4203-821D-0871438866A2}" type="presParOf" srcId="{0AE66E66-EF40-41E0-9BD7-764902388808}" destId="{A6FB4A83-0411-4AC6-BE11-466296ED8791}" srcOrd="0" destOrd="0" presId="urn:microsoft.com/office/officeart/2008/layout/VerticalCurvedList"/>
    <dgm:cxn modelId="{D56147CD-3844-48F8-921E-063E7ABF64A3}" type="presParOf" srcId="{A6FB4A83-0411-4AC6-BE11-466296ED8791}" destId="{5352454B-F7A7-4206-A497-DA4805E00C4D}" srcOrd="0" destOrd="0" presId="urn:microsoft.com/office/officeart/2008/layout/VerticalCurvedList"/>
    <dgm:cxn modelId="{E481DD3B-D029-4F1F-AF0E-A3B6FBA7C5B2}" type="presParOf" srcId="{A6FB4A83-0411-4AC6-BE11-466296ED8791}" destId="{8249D064-F681-476D-BE10-005734554DAE}" srcOrd="1" destOrd="0" presId="urn:microsoft.com/office/officeart/2008/layout/VerticalCurvedList"/>
    <dgm:cxn modelId="{31B341CA-F094-47A0-A9B9-B5D369F4EC0C}" type="presParOf" srcId="{A6FB4A83-0411-4AC6-BE11-466296ED8791}" destId="{2B096C9C-941B-4E69-9640-3A9888F78DDD}" srcOrd="2" destOrd="0" presId="urn:microsoft.com/office/officeart/2008/layout/VerticalCurvedList"/>
    <dgm:cxn modelId="{DE1CBAA2-F583-4FDF-976D-B2617E035644}" type="presParOf" srcId="{A6FB4A83-0411-4AC6-BE11-466296ED8791}" destId="{7CCC5401-5274-4925-AC42-E72BB4F54793}" srcOrd="3" destOrd="0" presId="urn:microsoft.com/office/officeart/2008/layout/VerticalCurvedList"/>
    <dgm:cxn modelId="{0E8373AB-30E1-45FC-9A42-BA4A683AAD8F}" type="presParOf" srcId="{0AE66E66-EF40-41E0-9BD7-764902388808}" destId="{82610B72-36F6-4F8E-A51B-B69A283A3831}" srcOrd="1" destOrd="0" presId="urn:microsoft.com/office/officeart/2008/layout/VerticalCurvedList"/>
    <dgm:cxn modelId="{730A7AC8-03E7-4219-80D0-0DD84D3882DF}" type="presParOf" srcId="{0AE66E66-EF40-41E0-9BD7-764902388808}" destId="{75C0F5DB-BA20-42B9-8417-656570B2AAC3}" srcOrd="2" destOrd="0" presId="urn:microsoft.com/office/officeart/2008/layout/VerticalCurvedList"/>
    <dgm:cxn modelId="{842AFEA8-F7C4-45F6-BE7A-1D490FB02E84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COTA-PARTE IPVA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77CA8731-3AC9-4597-BC53-ED039074BC3B}" type="presOf" srcId="{53084C89-4463-4B86-AF93-2BDE198185D9}" destId="{FD0DB3AE-0A45-4EE9-80F8-0A0B44F0C143}" srcOrd="0" destOrd="0" presId="urn:microsoft.com/office/officeart/2008/layout/VerticalCurvedList"/>
    <dgm:cxn modelId="{ACFEC758-A5D4-412F-A3E8-8DBBF2378115}" type="presOf" srcId="{6C2D05EB-FFDF-4958-AB3A-761A0D2B2512}" destId="{8249D064-F681-476D-BE10-005734554DAE}" srcOrd="0" destOrd="0" presId="urn:microsoft.com/office/officeart/2008/layout/VerticalCurvedList"/>
    <dgm:cxn modelId="{3C6434E2-9C1C-45F9-AE59-14ADE98BC608}" type="presOf" srcId="{B925EA7C-B715-4E12-89B2-A29DAA1F46B9}" destId="{82610B72-36F6-4F8E-A51B-B69A283A3831}" srcOrd="0" destOrd="0" presId="urn:microsoft.com/office/officeart/2008/layout/VerticalCurvedList"/>
    <dgm:cxn modelId="{A8D7E9C9-9C14-48F9-B31E-DC8ABC9181C0}" type="presParOf" srcId="{FD0DB3AE-0A45-4EE9-80F8-0A0B44F0C143}" destId="{0AE66E66-EF40-41E0-9BD7-764902388808}" srcOrd="0" destOrd="0" presId="urn:microsoft.com/office/officeart/2008/layout/VerticalCurvedList"/>
    <dgm:cxn modelId="{7EF3ED98-B005-45E4-9835-F1E8E16F0AAF}" type="presParOf" srcId="{0AE66E66-EF40-41E0-9BD7-764902388808}" destId="{A6FB4A83-0411-4AC6-BE11-466296ED8791}" srcOrd="0" destOrd="0" presId="urn:microsoft.com/office/officeart/2008/layout/VerticalCurvedList"/>
    <dgm:cxn modelId="{D1611F41-6640-4F7B-9F5D-8C5FC47340D4}" type="presParOf" srcId="{A6FB4A83-0411-4AC6-BE11-466296ED8791}" destId="{5352454B-F7A7-4206-A497-DA4805E00C4D}" srcOrd="0" destOrd="0" presId="urn:microsoft.com/office/officeart/2008/layout/VerticalCurvedList"/>
    <dgm:cxn modelId="{DFA8E452-82C8-4DC7-9318-80D3403F29FB}" type="presParOf" srcId="{A6FB4A83-0411-4AC6-BE11-466296ED8791}" destId="{8249D064-F681-476D-BE10-005734554DAE}" srcOrd="1" destOrd="0" presId="urn:microsoft.com/office/officeart/2008/layout/VerticalCurvedList"/>
    <dgm:cxn modelId="{924F3A53-9397-46D6-9DD4-6C4A117DB49F}" type="presParOf" srcId="{A6FB4A83-0411-4AC6-BE11-466296ED8791}" destId="{2B096C9C-941B-4E69-9640-3A9888F78DDD}" srcOrd="2" destOrd="0" presId="urn:microsoft.com/office/officeart/2008/layout/VerticalCurvedList"/>
    <dgm:cxn modelId="{DDD6B105-2650-4A30-9642-AFA08D4DF41E}" type="presParOf" srcId="{A6FB4A83-0411-4AC6-BE11-466296ED8791}" destId="{7CCC5401-5274-4925-AC42-E72BB4F54793}" srcOrd="3" destOrd="0" presId="urn:microsoft.com/office/officeart/2008/layout/VerticalCurvedList"/>
    <dgm:cxn modelId="{A0A3D46F-28BB-4CE6-8C60-D4CE4B34E570}" type="presParOf" srcId="{0AE66E66-EF40-41E0-9BD7-764902388808}" destId="{82610B72-36F6-4F8E-A51B-B69A283A3831}" srcOrd="1" destOrd="0" presId="urn:microsoft.com/office/officeart/2008/layout/VerticalCurvedList"/>
    <dgm:cxn modelId="{AEDFD2C0-B145-4AE0-A319-3A0FF1736BA0}" type="presParOf" srcId="{0AE66E66-EF40-41E0-9BD7-764902388808}" destId="{75C0F5DB-BA20-42B9-8417-656570B2AAC3}" srcOrd="2" destOrd="0" presId="urn:microsoft.com/office/officeart/2008/layout/VerticalCurvedList"/>
    <dgm:cxn modelId="{9665069D-1495-4C35-A72B-B8FC854B7A80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400" b="1" dirty="0"/>
            <a:t>TRANSFERENCIA DE RECURSO DA UNIÃO PARA EDUCAÇÃO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A241998C-AB9B-4494-BA0C-AEE4769B5516}" type="presOf" srcId="{6C2D05EB-FFDF-4958-AB3A-761A0D2B2512}" destId="{8249D064-F681-476D-BE10-005734554DAE}" srcOrd="0" destOrd="0" presId="urn:microsoft.com/office/officeart/2008/layout/VerticalCurvedList"/>
    <dgm:cxn modelId="{ECDC589D-1B22-4788-A326-8DDA1E0F6C22}" type="presOf" srcId="{53084C89-4463-4B86-AF93-2BDE198185D9}" destId="{FD0DB3AE-0A45-4EE9-80F8-0A0B44F0C143}" srcOrd="0" destOrd="0" presId="urn:microsoft.com/office/officeart/2008/layout/VerticalCurvedList"/>
    <dgm:cxn modelId="{8F3610D7-317A-48E4-B882-4C1EFB480022}" type="presOf" srcId="{B925EA7C-B715-4E12-89B2-A29DAA1F46B9}" destId="{82610B72-36F6-4F8E-A51B-B69A283A3831}" srcOrd="0" destOrd="0" presId="urn:microsoft.com/office/officeart/2008/layout/VerticalCurvedList"/>
    <dgm:cxn modelId="{028791DC-5DA8-4662-AE4F-0C9931DC2DC8}" type="presParOf" srcId="{FD0DB3AE-0A45-4EE9-80F8-0A0B44F0C143}" destId="{0AE66E66-EF40-41E0-9BD7-764902388808}" srcOrd="0" destOrd="0" presId="urn:microsoft.com/office/officeart/2008/layout/VerticalCurvedList"/>
    <dgm:cxn modelId="{194E7687-B5C7-445E-9B51-7F3B0A7CE2C3}" type="presParOf" srcId="{0AE66E66-EF40-41E0-9BD7-764902388808}" destId="{A6FB4A83-0411-4AC6-BE11-466296ED8791}" srcOrd="0" destOrd="0" presId="urn:microsoft.com/office/officeart/2008/layout/VerticalCurvedList"/>
    <dgm:cxn modelId="{8AA9981C-E89E-42EB-94D2-B7E480A5C290}" type="presParOf" srcId="{A6FB4A83-0411-4AC6-BE11-466296ED8791}" destId="{5352454B-F7A7-4206-A497-DA4805E00C4D}" srcOrd="0" destOrd="0" presId="urn:microsoft.com/office/officeart/2008/layout/VerticalCurvedList"/>
    <dgm:cxn modelId="{A9910A2B-4D44-4BC3-AF20-E0F39B6BFDA3}" type="presParOf" srcId="{A6FB4A83-0411-4AC6-BE11-466296ED8791}" destId="{8249D064-F681-476D-BE10-005734554DAE}" srcOrd="1" destOrd="0" presId="urn:microsoft.com/office/officeart/2008/layout/VerticalCurvedList"/>
    <dgm:cxn modelId="{BCBB4067-BA34-4266-8F8B-F34A3CCE0150}" type="presParOf" srcId="{A6FB4A83-0411-4AC6-BE11-466296ED8791}" destId="{2B096C9C-941B-4E69-9640-3A9888F78DDD}" srcOrd="2" destOrd="0" presId="urn:microsoft.com/office/officeart/2008/layout/VerticalCurvedList"/>
    <dgm:cxn modelId="{B46B2F14-7766-4579-81EF-68EEF58C1283}" type="presParOf" srcId="{A6FB4A83-0411-4AC6-BE11-466296ED8791}" destId="{7CCC5401-5274-4925-AC42-E72BB4F54793}" srcOrd="3" destOrd="0" presId="urn:microsoft.com/office/officeart/2008/layout/VerticalCurvedList"/>
    <dgm:cxn modelId="{789F1365-4F83-4747-BA9C-E078FCFFB847}" type="presParOf" srcId="{0AE66E66-EF40-41E0-9BD7-764902388808}" destId="{82610B72-36F6-4F8E-A51B-B69A283A3831}" srcOrd="1" destOrd="0" presId="urn:microsoft.com/office/officeart/2008/layout/VerticalCurvedList"/>
    <dgm:cxn modelId="{7F982DCC-34AC-40CC-893F-D6293BC2DC07}" type="presParOf" srcId="{0AE66E66-EF40-41E0-9BD7-764902388808}" destId="{75C0F5DB-BA20-42B9-8417-656570B2AAC3}" srcOrd="2" destOrd="0" presId="urn:microsoft.com/office/officeart/2008/layout/VerticalCurvedList"/>
    <dgm:cxn modelId="{C5427691-C769-48AA-B883-F049B52E1516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sz="2300" b="1" dirty="0"/>
            <a:t>TRANSFERENCIA CONVENIO DO ESTADO PARA A EDUCAÇÃO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D67AC230-CD4F-44C5-92D3-3FB2F1FE3A2A}" type="presOf" srcId="{53084C89-4463-4B86-AF93-2BDE198185D9}" destId="{FD0DB3AE-0A45-4EE9-80F8-0A0B44F0C143}" srcOrd="0" destOrd="0" presId="urn:microsoft.com/office/officeart/2008/layout/VerticalCurvedList"/>
    <dgm:cxn modelId="{10741898-B4C7-470A-8EB1-C9DEF7AB7A70}" type="presOf" srcId="{6C2D05EB-FFDF-4958-AB3A-761A0D2B2512}" destId="{8249D064-F681-476D-BE10-005734554DAE}" srcOrd="0" destOrd="0" presId="urn:microsoft.com/office/officeart/2008/layout/VerticalCurvedList"/>
    <dgm:cxn modelId="{50A9D6B3-07B4-44C7-B759-3A8225FFC150}" type="presOf" srcId="{B925EA7C-B715-4E12-89B2-A29DAA1F46B9}" destId="{82610B72-36F6-4F8E-A51B-B69A283A3831}" srcOrd="0" destOrd="0" presId="urn:microsoft.com/office/officeart/2008/layout/VerticalCurvedList"/>
    <dgm:cxn modelId="{54BACDA5-4202-4411-9611-78E6EB2D5B35}" type="presParOf" srcId="{FD0DB3AE-0A45-4EE9-80F8-0A0B44F0C143}" destId="{0AE66E66-EF40-41E0-9BD7-764902388808}" srcOrd="0" destOrd="0" presId="urn:microsoft.com/office/officeart/2008/layout/VerticalCurvedList"/>
    <dgm:cxn modelId="{872AB5B7-CB41-4D1D-A524-1DB3A4ED5554}" type="presParOf" srcId="{0AE66E66-EF40-41E0-9BD7-764902388808}" destId="{A6FB4A83-0411-4AC6-BE11-466296ED8791}" srcOrd="0" destOrd="0" presId="urn:microsoft.com/office/officeart/2008/layout/VerticalCurvedList"/>
    <dgm:cxn modelId="{2F31AF27-C202-48C7-9A28-5B98ACD7A661}" type="presParOf" srcId="{A6FB4A83-0411-4AC6-BE11-466296ED8791}" destId="{5352454B-F7A7-4206-A497-DA4805E00C4D}" srcOrd="0" destOrd="0" presId="urn:microsoft.com/office/officeart/2008/layout/VerticalCurvedList"/>
    <dgm:cxn modelId="{E3077B92-EDBB-40C1-B73B-4049EFE0B5DA}" type="presParOf" srcId="{A6FB4A83-0411-4AC6-BE11-466296ED8791}" destId="{8249D064-F681-476D-BE10-005734554DAE}" srcOrd="1" destOrd="0" presId="urn:microsoft.com/office/officeart/2008/layout/VerticalCurvedList"/>
    <dgm:cxn modelId="{C15DDF34-DF4E-48B3-BEAA-2E0CA05EFAD1}" type="presParOf" srcId="{A6FB4A83-0411-4AC6-BE11-466296ED8791}" destId="{2B096C9C-941B-4E69-9640-3A9888F78DDD}" srcOrd="2" destOrd="0" presId="urn:microsoft.com/office/officeart/2008/layout/VerticalCurvedList"/>
    <dgm:cxn modelId="{279B5228-A35E-4380-AA4D-C402B84A7411}" type="presParOf" srcId="{A6FB4A83-0411-4AC6-BE11-466296ED8791}" destId="{7CCC5401-5274-4925-AC42-E72BB4F54793}" srcOrd="3" destOrd="0" presId="urn:microsoft.com/office/officeart/2008/layout/VerticalCurvedList"/>
    <dgm:cxn modelId="{0BD926E5-58AF-44FD-97D0-FDA54CC61C35}" type="presParOf" srcId="{0AE66E66-EF40-41E0-9BD7-764902388808}" destId="{82610B72-36F6-4F8E-A51B-B69A283A3831}" srcOrd="1" destOrd="0" presId="urn:microsoft.com/office/officeart/2008/layout/VerticalCurvedList"/>
    <dgm:cxn modelId="{4FCA23A9-22BC-4878-A1DF-4A0FFB9D06C0}" type="presParOf" srcId="{0AE66E66-EF40-41E0-9BD7-764902388808}" destId="{75C0F5DB-BA20-42B9-8417-656570B2AAC3}" srcOrd="2" destOrd="0" presId="urn:microsoft.com/office/officeart/2008/layout/VerticalCurvedList"/>
    <dgm:cxn modelId="{E0BE49DB-9D44-433B-ADDF-9A73A14F4201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FUNDEB + VAAR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F6C47C24-EC9B-498B-9180-1714917785BB}" type="presOf" srcId="{6C2D05EB-FFDF-4958-AB3A-761A0D2B2512}" destId="{8249D064-F681-476D-BE10-005734554DAE}" srcOrd="0" destOrd="0" presId="urn:microsoft.com/office/officeart/2008/layout/VerticalCurvedList"/>
    <dgm:cxn modelId="{39A42546-F0EF-4829-90BA-1014EEB59824}" type="presOf" srcId="{53084C89-4463-4B86-AF93-2BDE198185D9}" destId="{FD0DB3AE-0A45-4EE9-80F8-0A0B44F0C143}" srcOrd="0" destOrd="0" presId="urn:microsoft.com/office/officeart/2008/layout/VerticalCurvedList"/>
    <dgm:cxn modelId="{A922D2D3-A459-472D-9C27-320B24225523}" type="presOf" srcId="{B925EA7C-B715-4E12-89B2-A29DAA1F46B9}" destId="{82610B72-36F6-4F8E-A51B-B69A283A3831}" srcOrd="0" destOrd="0" presId="urn:microsoft.com/office/officeart/2008/layout/VerticalCurvedList"/>
    <dgm:cxn modelId="{2E2C5726-22A8-47D2-B8DD-6CA389457735}" type="presParOf" srcId="{FD0DB3AE-0A45-4EE9-80F8-0A0B44F0C143}" destId="{0AE66E66-EF40-41E0-9BD7-764902388808}" srcOrd="0" destOrd="0" presId="urn:microsoft.com/office/officeart/2008/layout/VerticalCurvedList"/>
    <dgm:cxn modelId="{43A2C73D-6DE1-4352-A852-ADF7AA8E7C4D}" type="presParOf" srcId="{0AE66E66-EF40-41E0-9BD7-764902388808}" destId="{A6FB4A83-0411-4AC6-BE11-466296ED8791}" srcOrd="0" destOrd="0" presId="urn:microsoft.com/office/officeart/2008/layout/VerticalCurvedList"/>
    <dgm:cxn modelId="{60EBB158-9988-400A-A0A9-E3D17286997B}" type="presParOf" srcId="{A6FB4A83-0411-4AC6-BE11-466296ED8791}" destId="{5352454B-F7A7-4206-A497-DA4805E00C4D}" srcOrd="0" destOrd="0" presId="urn:microsoft.com/office/officeart/2008/layout/VerticalCurvedList"/>
    <dgm:cxn modelId="{53A45E99-8E14-47F3-999D-7D1AAE790FF4}" type="presParOf" srcId="{A6FB4A83-0411-4AC6-BE11-466296ED8791}" destId="{8249D064-F681-476D-BE10-005734554DAE}" srcOrd="1" destOrd="0" presId="urn:microsoft.com/office/officeart/2008/layout/VerticalCurvedList"/>
    <dgm:cxn modelId="{E73D4021-0895-4A6E-96CB-029887C1D640}" type="presParOf" srcId="{A6FB4A83-0411-4AC6-BE11-466296ED8791}" destId="{2B096C9C-941B-4E69-9640-3A9888F78DDD}" srcOrd="2" destOrd="0" presId="urn:microsoft.com/office/officeart/2008/layout/VerticalCurvedList"/>
    <dgm:cxn modelId="{10144C3D-1DEF-411A-A472-303029AF3368}" type="presParOf" srcId="{A6FB4A83-0411-4AC6-BE11-466296ED8791}" destId="{7CCC5401-5274-4925-AC42-E72BB4F54793}" srcOrd="3" destOrd="0" presId="urn:microsoft.com/office/officeart/2008/layout/VerticalCurvedList"/>
    <dgm:cxn modelId="{371BA8FD-9F51-4F87-8D63-7CA27E193658}" type="presParOf" srcId="{0AE66E66-EF40-41E0-9BD7-764902388808}" destId="{82610B72-36F6-4F8E-A51B-B69A283A3831}" srcOrd="1" destOrd="0" presId="urn:microsoft.com/office/officeart/2008/layout/VerticalCurvedList"/>
    <dgm:cxn modelId="{14F76F46-D9B8-4597-A45D-09A3E4334FCD}" type="presParOf" srcId="{0AE66E66-EF40-41E0-9BD7-764902388808}" destId="{75C0F5DB-BA20-42B9-8417-656570B2AAC3}" srcOrd="2" destOrd="0" presId="urn:microsoft.com/office/officeart/2008/layout/VerticalCurvedList"/>
    <dgm:cxn modelId="{9B64E595-7FEE-45FD-9B32-6106C1EF21FA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COTA PARTE DA COMPENSAÇÃO FINANCEIRA DE RECURSOS HIDRICOS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ScaleY="183675" custLinFactNeighborX="-736" custLinFactNeighborY="4130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54166B3E-DF5E-4828-B0CD-EC24B6F78C70}" type="presOf" srcId="{B925EA7C-B715-4E12-89B2-A29DAA1F46B9}" destId="{82610B72-36F6-4F8E-A51B-B69A283A3831}" srcOrd="0" destOrd="0" presId="urn:microsoft.com/office/officeart/2008/layout/VerticalCurvedList"/>
    <dgm:cxn modelId="{092F2BAD-D72A-40E1-857D-31684611F990}" type="presOf" srcId="{6C2D05EB-FFDF-4958-AB3A-761A0D2B2512}" destId="{8249D064-F681-476D-BE10-005734554DAE}" srcOrd="0" destOrd="0" presId="urn:microsoft.com/office/officeart/2008/layout/VerticalCurvedList"/>
    <dgm:cxn modelId="{4F4CA0C4-9C70-4F6D-9D95-A57AB80389DB}" type="presOf" srcId="{53084C89-4463-4B86-AF93-2BDE198185D9}" destId="{FD0DB3AE-0A45-4EE9-80F8-0A0B44F0C143}" srcOrd="0" destOrd="0" presId="urn:microsoft.com/office/officeart/2008/layout/VerticalCurvedList"/>
    <dgm:cxn modelId="{8AA6C471-25C9-4C47-9D6A-DC052A2AEA6A}" type="presParOf" srcId="{FD0DB3AE-0A45-4EE9-80F8-0A0B44F0C143}" destId="{0AE66E66-EF40-41E0-9BD7-764902388808}" srcOrd="0" destOrd="0" presId="urn:microsoft.com/office/officeart/2008/layout/VerticalCurvedList"/>
    <dgm:cxn modelId="{58524C5A-8968-43D0-A0CE-523C286AF934}" type="presParOf" srcId="{0AE66E66-EF40-41E0-9BD7-764902388808}" destId="{A6FB4A83-0411-4AC6-BE11-466296ED8791}" srcOrd="0" destOrd="0" presId="urn:microsoft.com/office/officeart/2008/layout/VerticalCurvedList"/>
    <dgm:cxn modelId="{E93E8E17-E2E5-4BD9-B81D-831F5F09E248}" type="presParOf" srcId="{A6FB4A83-0411-4AC6-BE11-466296ED8791}" destId="{5352454B-F7A7-4206-A497-DA4805E00C4D}" srcOrd="0" destOrd="0" presId="urn:microsoft.com/office/officeart/2008/layout/VerticalCurvedList"/>
    <dgm:cxn modelId="{DD6232E9-7A92-48CD-91D9-5795FF88C1EF}" type="presParOf" srcId="{A6FB4A83-0411-4AC6-BE11-466296ED8791}" destId="{8249D064-F681-476D-BE10-005734554DAE}" srcOrd="1" destOrd="0" presId="urn:microsoft.com/office/officeart/2008/layout/VerticalCurvedList"/>
    <dgm:cxn modelId="{E67F1E35-273B-4A86-9AB7-5336ED45D48F}" type="presParOf" srcId="{A6FB4A83-0411-4AC6-BE11-466296ED8791}" destId="{2B096C9C-941B-4E69-9640-3A9888F78DDD}" srcOrd="2" destOrd="0" presId="urn:microsoft.com/office/officeart/2008/layout/VerticalCurvedList"/>
    <dgm:cxn modelId="{11ABE897-F5C5-44C4-963F-D0D974937747}" type="presParOf" srcId="{A6FB4A83-0411-4AC6-BE11-466296ED8791}" destId="{7CCC5401-5274-4925-AC42-E72BB4F54793}" srcOrd="3" destOrd="0" presId="urn:microsoft.com/office/officeart/2008/layout/VerticalCurvedList"/>
    <dgm:cxn modelId="{D5B37C3C-5608-4EA6-96BE-BA026ADE684A}" type="presParOf" srcId="{0AE66E66-EF40-41E0-9BD7-764902388808}" destId="{82610B72-36F6-4F8E-A51B-B69A283A3831}" srcOrd="1" destOrd="0" presId="urn:microsoft.com/office/officeart/2008/layout/VerticalCurvedList"/>
    <dgm:cxn modelId="{3A56513C-0A31-4259-855A-C235B7541FF9}" type="presParOf" srcId="{0AE66E66-EF40-41E0-9BD7-764902388808}" destId="{75C0F5DB-BA20-42B9-8417-656570B2AAC3}" srcOrd="2" destOrd="0" presId="urn:microsoft.com/office/officeart/2008/layout/VerticalCurvedList"/>
    <dgm:cxn modelId="{4CF5DBD3-F700-485A-8268-B514F988134A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GASTOS CONSTITUCIONAIS COM SAÚDE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3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B0E5279F-66C3-4AAA-AD9F-6A8C0633FEEC}" type="presOf" srcId="{6C2D05EB-FFDF-4958-AB3A-761A0D2B2512}" destId="{8249D064-F681-476D-BE10-005734554DAE}" srcOrd="0" destOrd="0" presId="urn:microsoft.com/office/officeart/2008/layout/VerticalCurvedList"/>
    <dgm:cxn modelId="{75B746C2-E181-48F7-8D65-AB8F31F98209}" type="presOf" srcId="{B925EA7C-B715-4E12-89B2-A29DAA1F46B9}" destId="{82610B72-36F6-4F8E-A51B-B69A283A3831}" srcOrd="0" destOrd="0" presId="urn:microsoft.com/office/officeart/2008/layout/VerticalCurvedList"/>
    <dgm:cxn modelId="{8212ECCD-0C60-44B8-BD2F-02F3EB3F2C8E}" type="presOf" srcId="{53084C89-4463-4B86-AF93-2BDE198185D9}" destId="{FD0DB3AE-0A45-4EE9-80F8-0A0B44F0C143}" srcOrd="0" destOrd="0" presId="urn:microsoft.com/office/officeart/2008/layout/VerticalCurvedList"/>
    <dgm:cxn modelId="{CC51ADE5-D68E-4AC0-A88D-468F35632B22}" type="presParOf" srcId="{FD0DB3AE-0A45-4EE9-80F8-0A0B44F0C143}" destId="{0AE66E66-EF40-41E0-9BD7-764902388808}" srcOrd="0" destOrd="0" presId="urn:microsoft.com/office/officeart/2008/layout/VerticalCurvedList"/>
    <dgm:cxn modelId="{93B63ECE-94D6-4B31-A029-155A2FCD524B}" type="presParOf" srcId="{0AE66E66-EF40-41E0-9BD7-764902388808}" destId="{A6FB4A83-0411-4AC6-BE11-466296ED8791}" srcOrd="0" destOrd="0" presId="urn:microsoft.com/office/officeart/2008/layout/VerticalCurvedList"/>
    <dgm:cxn modelId="{A6CE3BF2-76D7-43E5-BA3E-841AFE1725C0}" type="presParOf" srcId="{A6FB4A83-0411-4AC6-BE11-466296ED8791}" destId="{5352454B-F7A7-4206-A497-DA4805E00C4D}" srcOrd="0" destOrd="0" presId="urn:microsoft.com/office/officeart/2008/layout/VerticalCurvedList"/>
    <dgm:cxn modelId="{E50D0D2F-12C5-4E2B-A531-41444A7E329C}" type="presParOf" srcId="{A6FB4A83-0411-4AC6-BE11-466296ED8791}" destId="{8249D064-F681-476D-BE10-005734554DAE}" srcOrd="1" destOrd="0" presId="urn:microsoft.com/office/officeart/2008/layout/VerticalCurvedList"/>
    <dgm:cxn modelId="{8570F68F-1872-4B22-A36A-6F101E7757D7}" type="presParOf" srcId="{A6FB4A83-0411-4AC6-BE11-466296ED8791}" destId="{2B096C9C-941B-4E69-9640-3A9888F78DDD}" srcOrd="2" destOrd="0" presId="urn:microsoft.com/office/officeart/2008/layout/VerticalCurvedList"/>
    <dgm:cxn modelId="{81DBB15B-87ED-4F87-BCA3-3F8636CEEC8B}" type="presParOf" srcId="{A6FB4A83-0411-4AC6-BE11-466296ED8791}" destId="{7CCC5401-5274-4925-AC42-E72BB4F54793}" srcOrd="3" destOrd="0" presId="urn:microsoft.com/office/officeart/2008/layout/VerticalCurvedList"/>
    <dgm:cxn modelId="{F2E9D57A-02BC-4096-9F09-F4E4F06DCC11}" type="presParOf" srcId="{0AE66E66-EF40-41E0-9BD7-764902388808}" destId="{82610B72-36F6-4F8E-A51B-B69A283A3831}" srcOrd="1" destOrd="0" presId="urn:microsoft.com/office/officeart/2008/layout/VerticalCurvedList"/>
    <dgm:cxn modelId="{26D2E3B3-7495-474C-8A3E-434C935CA7D3}" type="presParOf" srcId="{0AE66E66-EF40-41E0-9BD7-764902388808}" destId="{75C0F5DB-BA20-42B9-8417-656570B2AAC3}" srcOrd="2" destOrd="0" presId="urn:microsoft.com/office/officeart/2008/layout/VerticalCurvedList"/>
    <dgm:cxn modelId="{222ABBFB-3E35-4E1B-BDF7-030B086F3FE2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GASTOS CONSTITUCIONAIS COM EDUCAÇÃO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Y="14454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DDABA6E4-162C-4015-92FE-782FAF1DCFF3}" type="presOf" srcId="{53084C89-4463-4B86-AF93-2BDE198185D9}" destId="{FD0DB3AE-0A45-4EE9-80F8-0A0B44F0C143}" srcOrd="0" destOrd="0" presId="urn:microsoft.com/office/officeart/2008/layout/VerticalCurvedList"/>
    <dgm:cxn modelId="{75EF5FE7-4F5D-478D-A541-B6A084ED34C5}" type="presOf" srcId="{B925EA7C-B715-4E12-89B2-A29DAA1F46B9}" destId="{82610B72-36F6-4F8E-A51B-B69A283A3831}" srcOrd="0" destOrd="0" presId="urn:microsoft.com/office/officeart/2008/layout/VerticalCurvedList"/>
    <dgm:cxn modelId="{8A7CD4F3-9601-4929-BB4C-F79B36D4F1E6}" type="presOf" srcId="{6C2D05EB-FFDF-4958-AB3A-761A0D2B2512}" destId="{8249D064-F681-476D-BE10-005734554DAE}" srcOrd="0" destOrd="0" presId="urn:microsoft.com/office/officeart/2008/layout/VerticalCurvedList"/>
    <dgm:cxn modelId="{1094E507-C9CE-4621-937A-32503C997AEA}" type="presParOf" srcId="{FD0DB3AE-0A45-4EE9-80F8-0A0B44F0C143}" destId="{0AE66E66-EF40-41E0-9BD7-764902388808}" srcOrd="0" destOrd="0" presId="urn:microsoft.com/office/officeart/2008/layout/VerticalCurvedList"/>
    <dgm:cxn modelId="{9138F030-8427-43D1-A7F7-2C535AC29602}" type="presParOf" srcId="{0AE66E66-EF40-41E0-9BD7-764902388808}" destId="{A6FB4A83-0411-4AC6-BE11-466296ED8791}" srcOrd="0" destOrd="0" presId="urn:microsoft.com/office/officeart/2008/layout/VerticalCurvedList"/>
    <dgm:cxn modelId="{3B624E01-DB47-40B5-AB1B-17EB44B56019}" type="presParOf" srcId="{A6FB4A83-0411-4AC6-BE11-466296ED8791}" destId="{5352454B-F7A7-4206-A497-DA4805E00C4D}" srcOrd="0" destOrd="0" presId="urn:microsoft.com/office/officeart/2008/layout/VerticalCurvedList"/>
    <dgm:cxn modelId="{732E125C-15C0-4BA6-A26A-4493B654BE85}" type="presParOf" srcId="{A6FB4A83-0411-4AC6-BE11-466296ED8791}" destId="{8249D064-F681-476D-BE10-005734554DAE}" srcOrd="1" destOrd="0" presId="urn:microsoft.com/office/officeart/2008/layout/VerticalCurvedList"/>
    <dgm:cxn modelId="{671147DA-6D5A-420F-B7DD-23B77D757F45}" type="presParOf" srcId="{A6FB4A83-0411-4AC6-BE11-466296ED8791}" destId="{2B096C9C-941B-4E69-9640-3A9888F78DDD}" srcOrd="2" destOrd="0" presId="urn:microsoft.com/office/officeart/2008/layout/VerticalCurvedList"/>
    <dgm:cxn modelId="{6CE49135-2D8C-479F-91FF-E3F8C9D599ED}" type="presParOf" srcId="{A6FB4A83-0411-4AC6-BE11-466296ED8791}" destId="{7CCC5401-5274-4925-AC42-E72BB4F54793}" srcOrd="3" destOrd="0" presId="urn:microsoft.com/office/officeart/2008/layout/VerticalCurvedList"/>
    <dgm:cxn modelId="{83EA3A2E-3706-48DF-B257-3A72B1953891}" type="presParOf" srcId="{0AE66E66-EF40-41E0-9BD7-764902388808}" destId="{82610B72-36F6-4F8E-A51B-B69A283A3831}" srcOrd="1" destOrd="0" presId="urn:microsoft.com/office/officeart/2008/layout/VerticalCurvedList"/>
    <dgm:cxn modelId="{11FFA8F8-5AD2-498D-A7BA-8B0BE0058B5B}" type="presParOf" srcId="{0AE66E66-EF40-41E0-9BD7-764902388808}" destId="{75C0F5DB-BA20-42B9-8417-656570B2AAC3}" srcOrd="2" destOrd="0" presId="urn:microsoft.com/office/officeart/2008/layout/VerticalCurvedList"/>
    <dgm:cxn modelId="{7A0217D2-A426-4B69-981E-246CA396801C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DESPESA COM PESSOAL LEGISLATIVO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Y="14454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6A423740-C576-4739-96AA-691A48CFE336}" type="presOf" srcId="{53084C89-4463-4B86-AF93-2BDE198185D9}" destId="{FD0DB3AE-0A45-4EE9-80F8-0A0B44F0C143}" srcOrd="0" destOrd="0" presId="urn:microsoft.com/office/officeart/2008/layout/VerticalCurvedList"/>
    <dgm:cxn modelId="{DABEEEAF-FDCE-43C7-946D-5DFEF5434AC4}" type="presOf" srcId="{B925EA7C-B715-4E12-89B2-A29DAA1F46B9}" destId="{82610B72-36F6-4F8E-A51B-B69A283A3831}" srcOrd="0" destOrd="0" presId="urn:microsoft.com/office/officeart/2008/layout/VerticalCurvedList"/>
    <dgm:cxn modelId="{581943D1-637C-4871-91C7-2A2CF3CB006F}" type="presOf" srcId="{6C2D05EB-FFDF-4958-AB3A-761A0D2B2512}" destId="{8249D064-F681-476D-BE10-005734554DAE}" srcOrd="0" destOrd="0" presId="urn:microsoft.com/office/officeart/2008/layout/VerticalCurvedList"/>
    <dgm:cxn modelId="{1A6123FB-87AC-4D3D-9419-312215E465F5}" type="presParOf" srcId="{FD0DB3AE-0A45-4EE9-80F8-0A0B44F0C143}" destId="{0AE66E66-EF40-41E0-9BD7-764902388808}" srcOrd="0" destOrd="0" presId="urn:microsoft.com/office/officeart/2008/layout/VerticalCurvedList"/>
    <dgm:cxn modelId="{73418453-DB03-46E5-8ED1-E03068CFFAB8}" type="presParOf" srcId="{0AE66E66-EF40-41E0-9BD7-764902388808}" destId="{A6FB4A83-0411-4AC6-BE11-466296ED8791}" srcOrd="0" destOrd="0" presId="urn:microsoft.com/office/officeart/2008/layout/VerticalCurvedList"/>
    <dgm:cxn modelId="{6F0A14F5-2589-4F28-8F9D-C4A90B0DA696}" type="presParOf" srcId="{A6FB4A83-0411-4AC6-BE11-466296ED8791}" destId="{5352454B-F7A7-4206-A497-DA4805E00C4D}" srcOrd="0" destOrd="0" presId="urn:microsoft.com/office/officeart/2008/layout/VerticalCurvedList"/>
    <dgm:cxn modelId="{73E05DCB-F02C-4A77-832C-489856596994}" type="presParOf" srcId="{A6FB4A83-0411-4AC6-BE11-466296ED8791}" destId="{8249D064-F681-476D-BE10-005734554DAE}" srcOrd="1" destOrd="0" presId="urn:microsoft.com/office/officeart/2008/layout/VerticalCurvedList"/>
    <dgm:cxn modelId="{A570E031-9D00-4761-842D-7C85EA7573AE}" type="presParOf" srcId="{A6FB4A83-0411-4AC6-BE11-466296ED8791}" destId="{2B096C9C-941B-4E69-9640-3A9888F78DDD}" srcOrd="2" destOrd="0" presId="urn:microsoft.com/office/officeart/2008/layout/VerticalCurvedList"/>
    <dgm:cxn modelId="{D2F965CE-D169-412E-9509-8B0E5867378C}" type="presParOf" srcId="{A6FB4A83-0411-4AC6-BE11-466296ED8791}" destId="{7CCC5401-5274-4925-AC42-E72BB4F54793}" srcOrd="3" destOrd="0" presId="urn:microsoft.com/office/officeart/2008/layout/VerticalCurvedList"/>
    <dgm:cxn modelId="{2FC70595-7AA6-4FB8-B81E-2230738B228A}" type="presParOf" srcId="{0AE66E66-EF40-41E0-9BD7-764902388808}" destId="{82610B72-36F6-4F8E-A51B-B69A283A3831}" srcOrd="1" destOrd="0" presId="urn:microsoft.com/office/officeart/2008/layout/VerticalCurvedList"/>
    <dgm:cxn modelId="{0D90A7BB-D51F-47D2-A862-4DA133769A27}" type="presParOf" srcId="{0AE66E66-EF40-41E0-9BD7-764902388808}" destId="{75C0F5DB-BA20-42B9-8417-656570B2AAC3}" srcOrd="2" destOrd="0" presId="urn:microsoft.com/office/officeart/2008/layout/VerticalCurvedList"/>
    <dgm:cxn modelId="{9ADD26FC-B762-448B-9967-DCEC90E9DE56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DESPESA COM PESSOAL EXECUTIVO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Y="14454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3C84035B-6422-4A4F-BBF0-BE9761A60E12}" type="presOf" srcId="{6C2D05EB-FFDF-4958-AB3A-761A0D2B2512}" destId="{8249D064-F681-476D-BE10-005734554DAE}" srcOrd="0" destOrd="0" presId="urn:microsoft.com/office/officeart/2008/layout/VerticalCurvedList"/>
    <dgm:cxn modelId="{1F1E4F47-FECA-4A2C-8610-C9D37C34A30F}" type="presOf" srcId="{B925EA7C-B715-4E12-89B2-A29DAA1F46B9}" destId="{82610B72-36F6-4F8E-A51B-B69A283A3831}" srcOrd="0" destOrd="0" presId="urn:microsoft.com/office/officeart/2008/layout/VerticalCurvedList"/>
    <dgm:cxn modelId="{1C3BD1A7-FF38-45E8-AD40-ED2177A9EC14}" type="presOf" srcId="{53084C89-4463-4B86-AF93-2BDE198185D9}" destId="{FD0DB3AE-0A45-4EE9-80F8-0A0B44F0C143}" srcOrd="0" destOrd="0" presId="urn:microsoft.com/office/officeart/2008/layout/VerticalCurvedList"/>
    <dgm:cxn modelId="{50E6CF35-BE44-4972-B35B-05F05405F71B}" type="presParOf" srcId="{FD0DB3AE-0A45-4EE9-80F8-0A0B44F0C143}" destId="{0AE66E66-EF40-41E0-9BD7-764902388808}" srcOrd="0" destOrd="0" presId="urn:microsoft.com/office/officeart/2008/layout/VerticalCurvedList"/>
    <dgm:cxn modelId="{6136D390-126D-4D3F-A481-A4875F92087C}" type="presParOf" srcId="{0AE66E66-EF40-41E0-9BD7-764902388808}" destId="{A6FB4A83-0411-4AC6-BE11-466296ED8791}" srcOrd="0" destOrd="0" presId="urn:microsoft.com/office/officeart/2008/layout/VerticalCurvedList"/>
    <dgm:cxn modelId="{A2A9ED6A-0721-46B3-82B5-2E3F5FB1E31B}" type="presParOf" srcId="{A6FB4A83-0411-4AC6-BE11-466296ED8791}" destId="{5352454B-F7A7-4206-A497-DA4805E00C4D}" srcOrd="0" destOrd="0" presId="urn:microsoft.com/office/officeart/2008/layout/VerticalCurvedList"/>
    <dgm:cxn modelId="{D2A1A629-1579-418E-815B-7827F7A30EC0}" type="presParOf" srcId="{A6FB4A83-0411-4AC6-BE11-466296ED8791}" destId="{8249D064-F681-476D-BE10-005734554DAE}" srcOrd="1" destOrd="0" presId="urn:microsoft.com/office/officeart/2008/layout/VerticalCurvedList"/>
    <dgm:cxn modelId="{8A51D5D7-CCBD-47EA-AD43-0AF308C51B31}" type="presParOf" srcId="{A6FB4A83-0411-4AC6-BE11-466296ED8791}" destId="{2B096C9C-941B-4E69-9640-3A9888F78DDD}" srcOrd="2" destOrd="0" presId="urn:microsoft.com/office/officeart/2008/layout/VerticalCurvedList"/>
    <dgm:cxn modelId="{1904A51C-F8B9-4D0C-8A19-52985D220217}" type="presParOf" srcId="{A6FB4A83-0411-4AC6-BE11-466296ED8791}" destId="{7CCC5401-5274-4925-AC42-E72BB4F54793}" srcOrd="3" destOrd="0" presId="urn:microsoft.com/office/officeart/2008/layout/VerticalCurvedList"/>
    <dgm:cxn modelId="{87142AFE-E768-426B-B14C-A9AB926B509F}" type="presParOf" srcId="{0AE66E66-EF40-41E0-9BD7-764902388808}" destId="{82610B72-36F6-4F8E-A51B-B69A283A3831}" srcOrd="1" destOrd="0" presId="urn:microsoft.com/office/officeart/2008/layout/VerticalCurvedList"/>
    <dgm:cxn modelId="{2AF1E858-A47B-40AE-B258-61A3E1B6DBBA}" type="presParOf" srcId="{0AE66E66-EF40-41E0-9BD7-764902388808}" destId="{75C0F5DB-BA20-42B9-8417-656570B2AAC3}" srcOrd="2" destOrd="0" presId="urn:microsoft.com/office/officeart/2008/layout/VerticalCurvedList"/>
    <dgm:cxn modelId="{AC3F2F57-EF84-414B-9065-A1562A8EB4DF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DISPONIBILIDADE DE CAIXA EXECUTIVO E LEGISLATIVO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B037A4B2-DA53-4539-8544-ABE472B1CDE0}" type="presOf" srcId="{53084C89-4463-4B86-AF93-2BDE198185D9}" destId="{FD0DB3AE-0A45-4EE9-80F8-0A0B44F0C143}" srcOrd="0" destOrd="0" presId="urn:microsoft.com/office/officeart/2008/layout/VerticalCurvedList"/>
    <dgm:cxn modelId="{2D0AFCC9-A49C-427B-A151-F5E8D247DE14}" type="presOf" srcId="{6C2D05EB-FFDF-4958-AB3A-761A0D2B2512}" destId="{8249D064-F681-476D-BE10-005734554DAE}" srcOrd="0" destOrd="0" presId="urn:microsoft.com/office/officeart/2008/layout/VerticalCurvedList"/>
    <dgm:cxn modelId="{B20C7EFE-0263-44A5-AE48-4311A32E8983}" type="presOf" srcId="{B925EA7C-B715-4E12-89B2-A29DAA1F46B9}" destId="{82610B72-36F6-4F8E-A51B-B69A283A3831}" srcOrd="0" destOrd="0" presId="urn:microsoft.com/office/officeart/2008/layout/VerticalCurvedList"/>
    <dgm:cxn modelId="{22991F86-DCDD-48DC-B01A-93176D67F1CA}" type="presParOf" srcId="{FD0DB3AE-0A45-4EE9-80F8-0A0B44F0C143}" destId="{0AE66E66-EF40-41E0-9BD7-764902388808}" srcOrd="0" destOrd="0" presId="urn:microsoft.com/office/officeart/2008/layout/VerticalCurvedList"/>
    <dgm:cxn modelId="{0F9F6823-008D-44F5-9584-EAE53635D9B4}" type="presParOf" srcId="{0AE66E66-EF40-41E0-9BD7-764902388808}" destId="{A6FB4A83-0411-4AC6-BE11-466296ED8791}" srcOrd="0" destOrd="0" presId="urn:microsoft.com/office/officeart/2008/layout/VerticalCurvedList"/>
    <dgm:cxn modelId="{C916421A-D72E-4773-A007-AB15AFFC92EC}" type="presParOf" srcId="{A6FB4A83-0411-4AC6-BE11-466296ED8791}" destId="{5352454B-F7A7-4206-A497-DA4805E00C4D}" srcOrd="0" destOrd="0" presId="urn:microsoft.com/office/officeart/2008/layout/VerticalCurvedList"/>
    <dgm:cxn modelId="{096E944E-CD0E-479F-A10F-E3C5B8EC2269}" type="presParOf" srcId="{A6FB4A83-0411-4AC6-BE11-466296ED8791}" destId="{8249D064-F681-476D-BE10-005734554DAE}" srcOrd="1" destOrd="0" presId="urn:microsoft.com/office/officeart/2008/layout/VerticalCurvedList"/>
    <dgm:cxn modelId="{639531B6-63D7-4ECA-887C-36AF18F8357A}" type="presParOf" srcId="{A6FB4A83-0411-4AC6-BE11-466296ED8791}" destId="{2B096C9C-941B-4E69-9640-3A9888F78DDD}" srcOrd="2" destOrd="0" presId="urn:microsoft.com/office/officeart/2008/layout/VerticalCurvedList"/>
    <dgm:cxn modelId="{7CDF25F3-D07E-44D8-87A3-2C8C9AEF82BB}" type="presParOf" srcId="{A6FB4A83-0411-4AC6-BE11-466296ED8791}" destId="{7CCC5401-5274-4925-AC42-E72BB4F54793}" srcOrd="3" destOrd="0" presId="urn:microsoft.com/office/officeart/2008/layout/VerticalCurvedList"/>
    <dgm:cxn modelId="{08AF7D29-9CA6-4241-B3C8-3FB12238AEA1}" type="presParOf" srcId="{0AE66E66-EF40-41E0-9BD7-764902388808}" destId="{82610B72-36F6-4F8E-A51B-B69A283A3831}" srcOrd="1" destOrd="0" presId="urn:microsoft.com/office/officeart/2008/layout/VerticalCurvedList"/>
    <dgm:cxn modelId="{B60D1D81-C48C-420E-82FE-F18751CE5127}" type="presParOf" srcId="{0AE66E66-EF40-41E0-9BD7-764902388808}" destId="{75C0F5DB-BA20-42B9-8417-656570B2AAC3}" srcOrd="2" destOrd="0" presId="urn:microsoft.com/office/officeart/2008/layout/VerticalCurvedList"/>
    <dgm:cxn modelId="{BD2B70FF-CACF-4820-B1FF-F044758D99EF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RECEITA LIQUIDA TOTAL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-144" custLinFactNeighborY="9227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AD93171E-07CF-4690-A2B6-D3F45CBD1899}" type="presOf" srcId="{6C2D05EB-FFDF-4958-AB3A-761A0D2B2512}" destId="{8249D064-F681-476D-BE10-005734554DAE}" srcOrd="0" destOrd="0" presId="urn:microsoft.com/office/officeart/2008/layout/VerticalCurvedList"/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F1D4DB9A-94A8-4A61-9FF3-D8A79B65EFE9}" type="presOf" srcId="{53084C89-4463-4B86-AF93-2BDE198185D9}" destId="{FD0DB3AE-0A45-4EE9-80F8-0A0B44F0C143}" srcOrd="0" destOrd="0" presId="urn:microsoft.com/office/officeart/2008/layout/VerticalCurvedList"/>
    <dgm:cxn modelId="{40CF19F7-D5B3-4883-946C-C88D73FE1F16}" type="presOf" srcId="{B925EA7C-B715-4E12-89B2-A29DAA1F46B9}" destId="{82610B72-36F6-4F8E-A51B-B69A283A3831}" srcOrd="0" destOrd="0" presId="urn:microsoft.com/office/officeart/2008/layout/VerticalCurvedList"/>
    <dgm:cxn modelId="{652CFB35-0EF9-43FF-AC82-925EE432F9F9}" type="presParOf" srcId="{FD0DB3AE-0A45-4EE9-80F8-0A0B44F0C143}" destId="{0AE66E66-EF40-41E0-9BD7-764902388808}" srcOrd="0" destOrd="0" presId="urn:microsoft.com/office/officeart/2008/layout/VerticalCurvedList"/>
    <dgm:cxn modelId="{DDBB24F4-8C85-4410-986F-B021E9604C19}" type="presParOf" srcId="{0AE66E66-EF40-41E0-9BD7-764902388808}" destId="{A6FB4A83-0411-4AC6-BE11-466296ED8791}" srcOrd="0" destOrd="0" presId="urn:microsoft.com/office/officeart/2008/layout/VerticalCurvedList"/>
    <dgm:cxn modelId="{106E4336-CA3C-4A4E-AD7A-ED06B8ACA572}" type="presParOf" srcId="{A6FB4A83-0411-4AC6-BE11-466296ED8791}" destId="{5352454B-F7A7-4206-A497-DA4805E00C4D}" srcOrd="0" destOrd="0" presId="urn:microsoft.com/office/officeart/2008/layout/VerticalCurvedList"/>
    <dgm:cxn modelId="{D91CA820-BD7F-4096-B858-33EE68F0C507}" type="presParOf" srcId="{A6FB4A83-0411-4AC6-BE11-466296ED8791}" destId="{8249D064-F681-476D-BE10-005734554DAE}" srcOrd="1" destOrd="0" presId="urn:microsoft.com/office/officeart/2008/layout/VerticalCurvedList"/>
    <dgm:cxn modelId="{3F07E713-E5C7-4518-8F23-BC5EA9B3D96A}" type="presParOf" srcId="{A6FB4A83-0411-4AC6-BE11-466296ED8791}" destId="{2B096C9C-941B-4E69-9640-3A9888F78DDD}" srcOrd="2" destOrd="0" presId="urn:microsoft.com/office/officeart/2008/layout/VerticalCurvedList"/>
    <dgm:cxn modelId="{A593C7E1-2A6C-492A-BC35-EA7E5C5C10A9}" type="presParOf" srcId="{A6FB4A83-0411-4AC6-BE11-466296ED8791}" destId="{7CCC5401-5274-4925-AC42-E72BB4F54793}" srcOrd="3" destOrd="0" presId="urn:microsoft.com/office/officeart/2008/layout/VerticalCurvedList"/>
    <dgm:cxn modelId="{DD8C0EEB-E230-462B-A4EE-EE4014D496EE}" type="presParOf" srcId="{0AE66E66-EF40-41E0-9BD7-764902388808}" destId="{82610B72-36F6-4F8E-A51B-B69A283A3831}" srcOrd="1" destOrd="0" presId="urn:microsoft.com/office/officeart/2008/layout/VerticalCurvedList"/>
    <dgm:cxn modelId="{B9CF5F09-3073-40B9-9EF2-23AD20D7A132}" type="presParOf" srcId="{0AE66E66-EF40-41E0-9BD7-764902388808}" destId="{75C0F5DB-BA20-42B9-8417-656570B2AAC3}" srcOrd="2" destOrd="0" presId="urn:microsoft.com/office/officeart/2008/layout/VerticalCurvedList"/>
    <dgm:cxn modelId="{199EA18A-5F1A-46C4-A1D0-A3A9861795F1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COMENTÁRIO FINAL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ScaleY="89392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F8110043-FE19-44EC-9DF7-087829BA4480}" type="presOf" srcId="{53084C89-4463-4B86-AF93-2BDE198185D9}" destId="{FD0DB3AE-0A45-4EE9-80F8-0A0B44F0C143}" srcOrd="0" destOrd="0" presId="urn:microsoft.com/office/officeart/2008/layout/VerticalCurvedList"/>
    <dgm:cxn modelId="{F6E8869D-80FC-485E-BD0B-BC073B517513}" type="presOf" srcId="{6C2D05EB-FFDF-4958-AB3A-761A0D2B2512}" destId="{8249D064-F681-476D-BE10-005734554DAE}" srcOrd="0" destOrd="0" presId="urn:microsoft.com/office/officeart/2008/layout/VerticalCurvedList"/>
    <dgm:cxn modelId="{4E52EAE2-B237-4289-8A15-E5BF30B64A2D}" type="presOf" srcId="{B925EA7C-B715-4E12-89B2-A29DAA1F46B9}" destId="{82610B72-36F6-4F8E-A51B-B69A283A3831}" srcOrd="0" destOrd="0" presId="urn:microsoft.com/office/officeart/2008/layout/VerticalCurvedList"/>
    <dgm:cxn modelId="{22A1F56B-023E-4C73-B58F-3D5F41B3F511}" type="presParOf" srcId="{FD0DB3AE-0A45-4EE9-80F8-0A0B44F0C143}" destId="{0AE66E66-EF40-41E0-9BD7-764902388808}" srcOrd="0" destOrd="0" presId="urn:microsoft.com/office/officeart/2008/layout/VerticalCurvedList"/>
    <dgm:cxn modelId="{CBA924DC-7217-417A-AA91-0A98FE733BDC}" type="presParOf" srcId="{0AE66E66-EF40-41E0-9BD7-764902388808}" destId="{A6FB4A83-0411-4AC6-BE11-466296ED8791}" srcOrd="0" destOrd="0" presId="urn:microsoft.com/office/officeart/2008/layout/VerticalCurvedList"/>
    <dgm:cxn modelId="{62F608C7-78F8-4763-823F-3DB6F184944A}" type="presParOf" srcId="{A6FB4A83-0411-4AC6-BE11-466296ED8791}" destId="{5352454B-F7A7-4206-A497-DA4805E00C4D}" srcOrd="0" destOrd="0" presId="urn:microsoft.com/office/officeart/2008/layout/VerticalCurvedList"/>
    <dgm:cxn modelId="{17556717-EDBE-4DDE-8727-CCA0AA64CD47}" type="presParOf" srcId="{A6FB4A83-0411-4AC6-BE11-466296ED8791}" destId="{8249D064-F681-476D-BE10-005734554DAE}" srcOrd="1" destOrd="0" presId="urn:microsoft.com/office/officeart/2008/layout/VerticalCurvedList"/>
    <dgm:cxn modelId="{25E94EDA-41E8-4E6D-8CE1-8E185971498F}" type="presParOf" srcId="{A6FB4A83-0411-4AC6-BE11-466296ED8791}" destId="{2B096C9C-941B-4E69-9640-3A9888F78DDD}" srcOrd="2" destOrd="0" presId="urn:microsoft.com/office/officeart/2008/layout/VerticalCurvedList"/>
    <dgm:cxn modelId="{F60C6BEF-1DCD-4272-8D08-D0A2C75D4B80}" type="presParOf" srcId="{A6FB4A83-0411-4AC6-BE11-466296ED8791}" destId="{7CCC5401-5274-4925-AC42-E72BB4F54793}" srcOrd="3" destOrd="0" presId="urn:microsoft.com/office/officeart/2008/layout/VerticalCurvedList"/>
    <dgm:cxn modelId="{1586B9BA-60CA-45F3-B292-E5F1E55C7F9B}" type="presParOf" srcId="{0AE66E66-EF40-41E0-9BD7-764902388808}" destId="{82610B72-36F6-4F8E-A51B-B69A283A3831}" srcOrd="1" destOrd="0" presId="urn:microsoft.com/office/officeart/2008/layout/VerticalCurvedList"/>
    <dgm:cxn modelId="{B6EF5B9B-9B3A-4ABB-9AF2-17D01762889D}" type="presParOf" srcId="{0AE66E66-EF40-41E0-9BD7-764902388808}" destId="{75C0F5DB-BA20-42B9-8417-656570B2AAC3}" srcOrd="2" destOrd="0" presId="urn:microsoft.com/office/officeart/2008/layout/VerticalCurvedList"/>
    <dgm:cxn modelId="{D6D5C861-A0D1-4FCE-912F-79A61F9FC4B4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RECEITA ARRECADADA X RECEITA PREVISTA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1AF2033E-C801-4E1A-B873-77C74628B1E3}" type="presOf" srcId="{B925EA7C-B715-4E12-89B2-A29DAA1F46B9}" destId="{82610B72-36F6-4F8E-A51B-B69A283A3831}" srcOrd="0" destOrd="0" presId="urn:microsoft.com/office/officeart/2008/layout/VerticalCurvedList"/>
    <dgm:cxn modelId="{596F6266-D9A8-4924-8EB2-3E6C73448736}" type="presOf" srcId="{53084C89-4463-4B86-AF93-2BDE198185D9}" destId="{FD0DB3AE-0A45-4EE9-80F8-0A0B44F0C143}" srcOrd="0" destOrd="0" presId="urn:microsoft.com/office/officeart/2008/layout/VerticalCurvedList"/>
    <dgm:cxn modelId="{F84BB3B7-E3C3-401F-9721-C8F8BD392A7A}" type="presOf" srcId="{6C2D05EB-FFDF-4958-AB3A-761A0D2B2512}" destId="{8249D064-F681-476D-BE10-005734554DAE}" srcOrd="0" destOrd="0" presId="urn:microsoft.com/office/officeart/2008/layout/VerticalCurvedList"/>
    <dgm:cxn modelId="{32B18A12-E0B6-409C-8F77-CE9B4C8594A3}" type="presParOf" srcId="{FD0DB3AE-0A45-4EE9-80F8-0A0B44F0C143}" destId="{0AE66E66-EF40-41E0-9BD7-764902388808}" srcOrd="0" destOrd="0" presId="urn:microsoft.com/office/officeart/2008/layout/VerticalCurvedList"/>
    <dgm:cxn modelId="{57EC1CAB-4940-4B46-9045-AB7DAA3A71FF}" type="presParOf" srcId="{0AE66E66-EF40-41E0-9BD7-764902388808}" destId="{A6FB4A83-0411-4AC6-BE11-466296ED8791}" srcOrd="0" destOrd="0" presId="urn:microsoft.com/office/officeart/2008/layout/VerticalCurvedList"/>
    <dgm:cxn modelId="{F1F1EE41-8C18-45CE-9DD0-6AAE1197900A}" type="presParOf" srcId="{A6FB4A83-0411-4AC6-BE11-466296ED8791}" destId="{5352454B-F7A7-4206-A497-DA4805E00C4D}" srcOrd="0" destOrd="0" presId="urn:microsoft.com/office/officeart/2008/layout/VerticalCurvedList"/>
    <dgm:cxn modelId="{DD1B0F22-4F6E-4FCC-BDE3-5C78F6A08EAB}" type="presParOf" srcId="{A6FB4A83-0411-4AC6-BE11-466296ED8791}" destId="{8249D064-F681-476D-BE10-005734554DAE}" srcOrd="1" destOrd="0" presId="urn:microsoft.com/office/officeart/2008/layout/VerticalCurvedList"/>
    <dgm:cxn modelId="{5CD0ED7A-B76B-4975-9889-B6F9F7919472}" type="presParOf" srcId="{A6FB4A83-0411-4AC6-BE11-466296ED8791}" destId="{2B096C9C-941B-4E69-9640-3A9888F78DDD}" srcOrd="2" destOrd="0" presId="urn:microsoft.com/office/officeart/2008/layout/VerticalCurvedList"/>
    <dgm:cxn modelId="{05A21785-566E-4D46-AEFC-CF644EEB7E7E}" type="presParOf" srcId="{A6FB4A83-0411-4AC6-BE11-466296ED8791}" destId="{7CCC5401-5274-4925-AC42-E72BB4F54793}" srcOrd="3" destOrd="0" presId="urn:microsoft.com/office/officeart/2008/layout/VerticalCurvedList"/>
    <dgm:cxn modelId="{FBBEF933-1872-401E-8B8B-067FDF051819}" type="presParOf" srcId="{0AE66E66-EF40-41E0-9BD7-764902388808}" destId="{82610B72-36F6-4F8E-A51B-B69A283A3831}" srcOrd="1" destOrd="0" presId="urn:microsoft.com/office/officeart/2008/layout/VerticalCurvedList"/>
    <dgm:cxn modelId="{CC045F05-2A65-4563-9AA2-05753FAF79B6}" type="presParOf" srcId="{0AE66E66-EF40-41E0-9BD7-764902388808}" destId="{75C0F5DB-BA20-42B9-8417-656570B2AAC3}" srcOrd="2" destOrd="0" presId="urn:microsoft.com/office/officeart/2008/layout/VerticalCurvedList"/>
    <dgm:cxn modelId="{FBC65E15-5783-4DD3-85F4-FB996C0DADE1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DESPESA TOTAL LIQUIDADA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1AF2033E-C801-4E1A-B873-77C74628B1E3}" type="presOf" srcId="{B925EA7C-B715-4E12-89B2-A29DAA1F46B9}" destId="{82610B72-36F6-4F8E-A51B-B69A283A3831}" srcOrd="0" destOrd="0" presId="urn:microsoft.com/office/officeart/2008/layout/VerticalCurvedList"/>
    <dgm:cxn modelId="{596F6266-D9A8-4924-8EB2-3E6C73448736}" type="presOf" srcId="{53084C89-4463-4B86-AF93-2BDE198185D9}" destId="{FD0DB3AE-0A45-4EE9-80F8-0A0B44F0C143}" srcOrd="0" destOrd="0" presId="urn:microsoft.com/office/officeart/2008/layout/VerticalCurvedList"/>
    <dgm:cxn modelId="{F84BB3B7-E3C3-401F-9721-C8F8BD392A7A}" type="presOf" srcId="{6C2D05EB-FFDF-4958-AB3A-761A0D2B2512}" destId="{8249D064-F681-476D-BE10-005734554DAE}" srcOrd="0" destOrd="0" presId="urn:microsoft.com/office/officeart/2008/layout/VerticalCurvedList"/>
    <dgm:cxn modelId="{32B18A12-E0B6-409C-8F77-CE9B4C8594A3}" type="presParOf" srcId="{FD0DB3AE-0A45-4EE9-80F8-0A0B44F0C143}" destId="{0AE66E66-EF40-41E0-9BD7-764902388808}" srcOrd="0" destOrd="0" presId="urn:microsoft.com/office/officeart/2008/layout/VerticalCurvedList"/>
    <dgm:cxn modelId="{57EC1CAB-4940-4B46-9045-AB7DAA3A71FF}" type="presParOf" srcId="{0AE66E66-EF40-41E0-9BD7-764902388808}" destId="{A6FB4A83-0411-4AC6-BE11-466296ED8791}" srcOrd="0" destOrd="0" presId="urn:microsoft.com/office/officeart/2008/layout/VerticalCurvedList"/>
    <dgm:cxn modelId="{F1F1EE41-8C18-45CE-9DD0-6AAE1197900A}" type="presParOf" srcId="{A6FB4A83-0411-4AC6-BE11-466296ED8791}" destId="{5352454B-F7A7-4206-A497-DA4805E00C4D}" srcOrd="0" destOrd="0" presId="urn:microsoft.com/office/officeart/2008/layout/VerticalCurvedList"/>
    <dgm:cxn modelId="{DD1B0F22-4F6E-4FCC-BDE3-5C78F6A08EAB}" type="presParOf" srcId="{A6FB4A83-0411-4AC6-BE11-466296ED8791}" destId="{8249D064-F681-476D-BE10-005734554DAE}" srcOrd="1" destOrd="0" presId="urn:microsoft.com/office/officeart/2008/layout/VerticalCurvedList"/>
    <dgm:cxn modelId="{5CD0ED7A-B76B-4975-9889-B6F9F7919472}" type="presParOf" srcId="{A6FB4A83-0411-4AC6-BE11-466296ED8791}" destId="{2B096C9C-941B-4E69-9640-3A9888F78DDD}" srcOrd="2" destOrd="0" presId="urn:microsoft.com/office/officeart/2008/layout/VerticalCurvedList"/>
    <dgm:cxn modelId="{05A21785-566E-4D46-AEFC-CF644EEB7E7E}" type="presParOf" srcId="{A6FB4A83-0411-4AC6-BE11-466296ED8791}" destId="{7CCC5401-5274-4925-AC42-E72BB4F54793}" srcOrd="3" destOrd="0" presId="urn:microsoft.com/office/officeart/2008/layout/VerticalCurvedList"/>
    <dgm:cxn modelId="{FBBEF933-1872-401E-8B8B-067FDF051819}" type="presParOf" srcId="{0AE66E66-EF40-41E0-9BD7-764902388808}" destId="{82610B72-36F6-4F8E-A51B-B69A283A3831}" srcOrd="1" destOrd="0" presId="urn:microsoft.com/office/officeart/2008/layout/VerticalCurvedList"/>
    <dgm:cxn modelId="{CC045F05-2A65-4563-9AA2-05753FAF79B6}" type="presParOf" srcId="{0AE66E66-EF40-41E0-9BD7-764902388808}" destId="{75C0F5DB-BA20-42B9-8417-656570B2AAC3}" srcOrd="2" destOrd="0" presId="urn:microsoft.com/office/officeart/2008/layout/VerticalCurvedList"/>
    <dgm:cxn modelId="{FBC65E15-5783-4DD3-85F4-FB996C0DADE1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sz="2300" b="1" dirty="0"/>
            <a:t>TRANSFERENCIA DE RECURSOS DA UNIÃO PARA SAÚDE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585A6330-FE1B-45B6-96A9-B45349940710}" type="presOf" srcId="{53084C89-4463-4B86-AF93-2BDE198185D9}" destId="{FD0DB3AE-0A45-4EE9-80F8-0A0B44F0C143}" srcOrd="0" destOrd="0" presId="urn:microsoft.com/office/officeart/2008/layout/VerticalCurvedList"/>
    <dgm:cxn modelId="{89830B57-5B00-426C-B117-81FAE4ED1F19}" type="presOf" srcId="{B925EA7C-B715-4E12-89B2-A29DAA1F46B9}" destId="{82610B72-36F6-4F8E-A51B-B69A283A3831}" srcOrd="0" destOrd="0" presId="urn:microsoft.com/office/officeart/2008/layout/VerticalCurvedList"/>
    <dgm:cxn modelId="{433141CB-EA81-4AB0-BA92-F08A9359BD4D}" type="presOf" srcId="{6C2D05EB-FFDF-4958-AB3A-761A0D2B2512}" destId="{8249D064-F681-476D-BE10-005734554DAE}" srcOrd="0" destOrd="0" presId="urn:microsoft.com/office/officeart/2008/layout/VerticalCurvedList"/>
    <dgm:cxn modelId="{00D3BD16-DB96-4F4E-ABD1-871E85388A73}" type="presParOf" srcId="{FD0DB3AE-0A45-4EE9-80F8-0A0B44F0C143}" destId="{0AE66E66-EF40-41E0-9BD7-764902388808}" srcOrd="0" destOrd="0" presId="urn:microsoft.com/office/officeart/2008/layout/VerticalCurvedList"/>
    <dgm:cxn modelId="{25314BF5-8778-4F74-AF7C-150611685296}" type="presParOf" srcId="{0AE66E66-EF40-41E0-9BD7-764902388808}" destId="{A6FB4A83-0411-4AC6-BE11-466296ED8791}" srcOrd="0" destOrd="0" presId="urn:microsoft.com/office/officeart/2008/layout/VerticalCurvedList"/>
    <dgm:cxn modelId="{7BECEC39-4898-4939-B6FD-9402D08777B3}" type="presParOf" srcId="{A6FB4A83-0411-4AC6-BE11-466296ED8791}" destId="{5352454B-F7A7-4206-A497-DA4805E00C4D}" srcOrd="0" destOrd="0" presId="urn:microsoft.com/office/officeart/2008/layout/VerticalCurvedList"/>
    <dgm:cxn modelId="{74DFA43D-8739-4C1E-8943-E08F4CD7864F}" type="presParOf" srcId="{A6FB4A83-0411-4AC6-BE11-466296ED8791}" destId="{8249D064-F681-476D-BE10-005734554DAE}" srcOrd="1" destOrd="0" presId="urn:microsoft.com/office/officeart/2008/layout/VerticalCurvedList"/>
    <dgm:cxn modelId="{F16BF51E-6DF0-4330-9648-AC2E57142FDA}" type="presParOf" srcId="{A6FB4A83-0411-4AC6-BE11-466296ED8791}" destId="{2B096C9C-941B-4E69-9640-3A9888F78DDD}" srcOrd="2" destOrd="0" presId="urn:microsoft.com/office/officeart/2008/layout/VerticalCurvedList"/>
    <dgm:cxn modelId="{C833DB94-54A9-4982-812D-EC350EF38517}" type="presParOf" srcId="{A6FB4A83-0411-4AC6-BE11-466296ED8791}" destId="{7CCC5401-5274-4925-AC42-E72BB4F54793}" srcOrd="3" destOrd="0" presId="urn:microsoft.com/office/officeart/2008/layout/VerticalCurvedList"/>
    <dgm:cxn modelId="{78B40D2F-492F-471C-9AF2-10FF07F06B57}" type="presParOf" srcId="{0AE66E66-EF40-41E0-9BD7-764902388808}" destId="{82610B72-36F6-4F8E-A51B-B69A283A3831}" srcOrd="1" destOrd="0" presId="urn:microsoft.com/office/officeart/2008/layout/VerticalCurvedList"/>
    <dgm:cxn modelId="{B2C6233B-67EE-4F0C-B095-CF46DB901FD4}" type="presParOf" srcId="{0AE66E66-EF40-41E0-9BD7-764902388808}" destId="{75C0F5DB-BA20-42B9-8417-656570B2AAC3}" srcOrd="2" destOrd="0" presId="urn:microsoft.com/office/officeart/2008/layout/VerticalCurvedList"/>
    <dgm:cxn modelId="{543F59C9-49F8-47FF-8377-89B2098E2FDA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pt-BR" b="1" dirty="0"/>
            <a:t>TRANSFERENCIA DE RECURSO DO ESTADO PARA SAÚDE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8B7DA410-53E9-44DB-9D6C-217F8A7E1D32}" type="presOf" srcId="{B925EA7C-B715-4E12-89B2-A29DAA1F46B9}" destId="{82610B72-36F6-4F8E-A51B-B69A283A3831}" srcOrd="0" destOrd="0" presId="urn:microsoft.com/office/officeart/2008/layout/VerticalCurvedList"/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45E6063E-937A-4D4B-BD8C-881B4DE964FD}" type="presOf" srcId="{6C2D05EB-FFDF-4958-AB3A-761A0D2B2512}" destId="{8249D064-F681-476D-BE10-005734554DAE}" srcOrd="0" destOrd="0" presId="urn:microsoft.com/office/officeart/2008/layout/VerticalCurvedList"/>
    <dgm:cxn modelId="{EC4A0ECD-B8CE-4774-9A31-AB0AE9FCE305}" type="presOf" srcId="{53084C89-4463-4B86-AF93-2BDE198185D9}" destId="{FD0DB3AE-0A45-4EE9-80F8-0A0B44F0C143}" srcOrd="0" destOrd="0" presId="urn:microsoft.com/office/officeart/2008/layout/VerticalCurvedList"/>
    <dgm:cxn modelId="{A7329CC9-7C0C-46A0-ADBC-848689690381}" type="presParOf" srcId="{FD0DB3AE-0A45-4EE9-80F8-0A0B44F0C143}" destId="{0AE66E66-EF40-41E0-9BD7-764902388808}" srcOrd="0" destOrd="0" presId="urn:microsoft.com/office/officeart/2008/layout/VerticalCurvedList"/>
    <dgm:cxn modelId="{11545317-06CD-4A68-862C-90C3CD740D28}" type="presParOf" srcId="{0AE66E66-EF40-41E0-9BD7-764902388808}" destId="{A6FB4A83-0411-4AC6-BE11-466296ED8791}" srcOrd="0" destOrd="0" presId="urn:microsoft.com/office/officeart/2008/layout/VerticalCurvedList"/>
    <dgm:cxn modelId="{0690E0A5-7382-4695-99DD-83C3B839D689}" type="presParOf" srcId="{A6FB4A83-0411-4AC6-BE11-466296ED8791}" destId="{5352454B-F7A7-4206-A497-DA4805E00C4D}" srcOrd="0" destOrd="0" presId="urn:microsoft.com/office/officeart/2008/layout/VerticalCurvedList"/>
    <dgm:cxn modelId="{1573499C-235F-4E6E-8932-44E036E13F99}" type="presParOf" srcId="{A6FB4A83-0411-4AC6-BE11-466296ED8791}" destId="{8249D064-F681-476D-BE10-005734554DAE}" srcOrd="1" destOrd="0" presId="urn:microsoft.com/office/officeart/2008/layout/VerticalCurvedList"/>
    <dgm:cxn modelId="{E2761A3E-4E5F-4E45-A2D2-2433757E1D42}" type="presParOf" srcId="{A6FB4A83-0411-4AC6-BE11-466296ED8791}" destId="{2B096C9C-941B-4E69-9640-3A9888F78DDD}" srcOrd="2" destOrd="0" presId="urn:microsoft.com/office/officeart/2008/layout/VerticalCurvedList"/>
    <dgm:cxn modelId="{FE081070-3820-4575-80AD-BC3A1342D3E2}" type="presParOf" srcId="{A6FB4A83-0411-4AC6-BE11-466296ED8791}" destId="{7CCC5401-5274-4925-AC42-E72BB4F54793}" srcOrd="3" destOrd="0" presId="urn:microsoft.com/office/officeart/2008/layout/VerticalCurvedList"/>
    <dgm:cxn modelId="{FC9947A1-BFDF-4F07-8DE5-48B1DB79B2C7}" type="presParOf" srcId="{0AE66E66-EF40-41E0-9BD7-764902388808}" destId="{82610B72-36F6-4F8E-A51B-B69A283A3831}" srcOrd="1" destOrd="0" presId="urn:microsoft.com/office/officeart/2008/layout/VerticalCurvedList"/>
    <dgm:cxn modelId="{F5442A58-ABF4-4842-843A-2DFB25A69C8B}" type="presParOf" srcId="{0AE66E66-EF40-41E0-9BD7-764902388808}" destId="{75C0F5DB-BA20-42B9-8417-656570B2AAC3}" srcOrd="2" destOrd="0" presId="urn:microsoft.com/office/officeart/2008/layout/VerticalCurvedList"/>
    <dgm:cxn modelId="{78CCCFCC-0C42-446F-BE25-5B3480865A95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FUNDO DE PARTICIPAÇÃO DOS MUNICIPIOS - FPM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65" custLinFactNeighborY="2065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F5379E28-78DE-4E85-BD93-C3300F8A0FEA}" type="presOf" srcId="{53084C89-4463-4B86-AF93-2BDE198185D9}" destId="{FD0DB3AE-0A45-4EE9-80F8-0A0B44F0C143}" srcOrd="0" destOrd="0" presId="urn:microsoft.com/office/officeart/2008/layout/VerticalCurvedList"/>
    <dgm:cxn modelId="{E7856DB9-CC0D-4FCF-9B26-35F129A2F5B0}" type="presOf" srcId="{B925EA7C-B715-4E12-89B2-A29DAA1F46B9}" destId="{82610B72-36F6-4F8E-A51B-B69A283A3831}" srcOrd="0" destOrd="0" presId="urn:microsoft.com/office/officeart/2008/layout/VerticalCurvedList"/>
    <dgm:cxn modelId="{B1F1CDFE-1C58-498C-9CF4-AA5F2CF45797}" type="presOf" srcId="{6C2D05EB-FFDF-4958-AB3A-761A0D2B2512}" destId="{8249D064-F681-476D-BE10-005734554DAE}" srcOrd="0" destOrd="0" presId="urn:microsoft.com/office/officeart/2008/layout/VerticalCurvedList"/>
    <dgm:cxn modelId="{DBBADFA0-B5F2-40B8-884C-67752E830D45}" type="presParOf" srcId="{FD0DB3AE-0A45-4EE9-80F8-0A0B44F0C143}" destId="{0AE66E66-EF40-41E0-9BD7-764902388808}" srcOrd="0" destOrd="0" presId="urn:microsoft.com/office/officeart/2008/layout/VerticalCurvedList"/>
    <dgm:cxn modelId="{42191712-F817-49D5-AED5-68BCBEB9A9DF}" type="presParOf" srcId="{0AE66E66-EF40-41E0-9BD7-764902388808}" destId="{A6FB4A83-0411-4AC6-BE11-466296ED8791}" srcOrd="0" destOrd="0" presId="urn:microsoft.com/office/officeart/2008/layout/VerticalCurvedList"/>
    <dgm:cxn modelId="{83089A74-C6E2-4FDA-B585-E0B312AF0F0B}" type="presParOf" srcId="{A6FB4A83-0411-4AC6-BE11-466296ED8791}" destId="{5352454B-F7A7-4206-A497-DA4805E00C4D}" srcOrd="0" destOrd="0" presId="urn:microsoft.com/office/officeart/2008/layout/VerticalCurvedList"/>
    <dgm:cxn modelId="{F9A61DA1-F297-478C-B66A-86B9B4F05B7C}" type="presParOf" srcId="{A6FB4A83-0411-4AC6-BE11-466296ED8791}" destId="{8249D064-F681-476D-BE10-005734554DAE}" srcOrd="1" destOrd="0" presId="urn:microsoft.com/office/officeart/2008/layout/VerticalCurvedList"/>
    <dgm:cxn modelId="{CAAF474F-D96E-4DE3-BFC8-8F055A6458F7}" type="presParOf" srcId="{A6FB4A83-0411-4AC6-BE11-466296ED8791}" destId="{2B096C9C-941B-4E69-9640-3A9888F78DDD}" srcOrd="2" destOrd="0" presId="urn:microsoft.com/office/officeart/2008/layout/VerticalCurvedList"/>
    <dgm:cxn modelId="{7BC7DCFB-0DC4-4E50-BCA4-4F3334707DCE}" type="presParOf" srcId="{A6FB4A83-0411-4AC6-BE11-466296ED8791}" destId="{7CCC5401-5274-4925-AC42-E72BB4F54793}" srcOrd="3" destOrd="0" presId="urn:microsoft.com/office/officeart/2008/layout/VerticalCurvedList"/>
    <dgm:cxn modelId="{3B6B44CB-66C5-49A3-BB18-4CCFC289DC7E}" type="presParOf" srcId="{0AE66E66-EF40-41E0-9BD7-764902388808}" destId="{82610B72-36F6-4F8E-A51B-B69A283A3831}" srcOrd="1" destOrd="0" presId="urn:microsoft.com/office/officeart/2008/layout/VerticalCurvedList"/>
    <dgm:cxn modelId="{466A38B2-5F2F-4714-B884-D4B10F14364A}" type="presParOf" srcId="{0AE66E66-EF40-41E0-9BD7-764902388808}" destId="{75C0F5DB-BA20-42B9-8417-656570B2AAC3}" srcOrd="2" destOrd="0" presId="urn:microsoft.com/office/officeart/2008/layout/VerticalCurvedList"/>
    <dgm:cxn modelId="{3E8B77A7-6FBF-4A47-913D-6B9CC13D5D1B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084C89-4463-4B86-AF93-2BDE198185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pt-BR"/>
        </a:p>
      </dgm:t>
    </dgm:pt>
    <dgm:pt modelId="{B925EA7C-B715-4E12-89B2-A29DAA1F46B9}">
      <dgm:prSet phldrT="[Texto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pPr algn="ctr"/>
          <a:r>
            <a:rPr lang="pt-BR" sz="2300" b="1" dirty="0"/>
            <a:t>COTA-PARTE DO ICMS</a:t>
          </a:r>
        </a:p>
      </dgm:t>
    </dgm:pt>
    <dgm:pt modelId="{1C39691B-0C54-41CC-A0A6-7A42D76D23B7}" type="parTrans" cxnId="{FFAFD720-C43C-4649-9FBF-9E1C13699108}">
      <dgm:prSet/>
      <dgm:spPr/>
      <dgm:t>
        <a:bodyPr/>
        <a:lstStyle/>
        <a:p>
          <a:endParaRPr lang="pt-BR"/>
        </a:p>
      </dgm:t>
    </dgm:pt>
    <dgm:pt modelId="{6C2D05EB-FFDF-4958-AB3A-761A0D2B2512}" type="sibTrans" cxnId="{FFAFD720-C43C-4649-9FBF-9E1C13699108}">
      <dgm:prSet/>
      <dgm:spPr/>
      <dgm:t>
        <a:bodyPr/>
        <a:lstStyle/>
        <a:p>
          <a:endParaRPr lang="pt-BR"/>
        </a:p>
      </dgm:t>
    </dgm:pt>
    <dgm:pt modelId="{FD0DB3AE-0A45-4EE9-80F8-0A0B44F0C143}" type="pres">
      <dgm:prSet presAssocID="{53084C89-4463-4B86-AF93-2BDE198185D9}" presName="Name0" presStyleCnt="0">
        <dgm:presLayoutVars>
          <dgm:chMax val="7"/>
          <dgm:chPref val="7"/>
          <dgm:dir/>
        </dgm:presLayoutVars>
      </dgm:prSet>
      <dgm:spPr/>
    </dgm:pt>
    <dgm:pt modelId="{0AE66E66-EF40-41E0-9BD7-764902388808}" type="pres">
      <dgm:prSet presAssocID="{53084C89-4463-4B86-AF93-2BDE198185D9}" presName="Name1" presStyleCnt="0"/>
      <dgm:spPr/>
    </dgm:pt>
    <dgm:pt modelId="{A6FB4A83-0411-4AC6-BE11-466296ED8791}" type="pres">
      <dgm:prSet presAssocID="{53084C89-4463-4B86-AF93-2BDE198185D9}" presName="cycle" presStyleCnt="0"/>
      <dgm:spPr/>
    </dgm:pt>
    <dgm:pt modelId="{5352454B-F7A7-4206-A497-DA4805E00C4D}" type="pres">
      <dgm:prSet presAssocID="{53084C89-4463-4B86-AF93-2BDE198185D9}" presName="srcNode" presStyleLbl="node1" presStyleIdx="0" presStyleCnt="1"/>
      <dgm:spPr/>
    </dgm:pt>
    <dgm:pt modelId="{8249D064-F681-476D-BE10-005734554DAE}" type="pres">
      <dgm:prSet presAssocID="{53084C89-4463-4B86-AF93-2BDE198185D9}" presName="conn" presStyleLbl="parChTrans1D2" presStyleIdx="0" presStyleCnt="1"/>
      <dgm:spPr/>
    </dgm:pt>
    <dgm:pt modelId="{2B096C9C-941B-4E69-9640-3A9888F78DDD}" type="pres">
      <dgm:prSet presAssocID="{53084C89-4463-4B86-AF93-2BDE198185D9}" presName="extraNode" presStyleLbl="node1" presStyleIdx="0" presStyleCnt="1"/>
      <dgm:spPr/>
    </dgm:pt>
    <dgm:pt modelId="{7CCC5401-5274-4925-AC42-E72BB4F54793}" type="pres">
      <dgm:prSet presAssocID="{53084C89-4463-4B86-AF93-2BDE198185D9}" presName="dstNode" presStyleLbl="node1" presStyleIdx="0" presStyleCnt="1"/>
      <dgm:spPr/>
    </dgm:pt>
    <dgm:pt modelId="{82610B72-36F6-4F8E-A51B-B69A283A3831}" type="pres">
      <dgm:prSet presAssocID="{B925EA7C-B715-4E12-89B2-A29DAA1F46B9}" presName="text_1" presStyleLbl="node1" presStyleIdx="0" presStyleCnt="1" custLinFactNeighborX="126">
        <dgm:presLayoutVars>
          <dgm:bulletEnabled val="1"/>
        </dgm:presLayoutVars>
      </dgm:prSet>
      <dgm:spPr/>
    </dgm:pt>
    <dgm:pt modelId="{75C0F5DB-BA20-42B9-8417-656570B2AAC3}" type="pres">
      <dgm:prSet presAssocID="{B925EA7C-B715-4E12-89B2-A29DAA1F46B9}" presName="accent_1" presStyleCnt="0"/>
      <dgm:spPr/>
    </dgm:pt>
    <dgm:pt modelId="{ADF32B06-1577-48BC-9410-699A2E92082F}" type="pres">
      <dgm:prSet presAssocID="{B925EA7C-B715-4E12-89B2-A29DAA1F46B9}" presName="accentRepeatNode" presStyleLbl="solidFgAcc1" presStyleIdx="0" presStyleCnt="1"/>
      <dgm:spPr/>
    </dgm:pt>
  </dgm:ptLst>
  <dgm:cxnLst>
    <dgm:cxn modelId="{FFAFD720-C43C-4649-9FBF-9E1C13699108}" srcId="{53084C89-4463-4B86-AF93-2BDE198185D9}" destId="{B925EA7C-B715-4E12-89B2-A29DAA1F46B9}" srcOrd="0" destOrd="0" parTransId="{1C39691B-0C54-41CC-A0A6-7A42D76D23B7}" sibTransId="{6C2D05EB-FFDF-4958-AB3A-761A0D2B2512}"/>
    <dgm:cxn modelId="{674E7230-4DFC-4A65-A6B1-E7ACEFE0B546}" type="presOf" srcId="{B925EA7C-B715-4E12-89B2-A29DAA1F46B9}" destId="{82610B72-36F6-4F8E-A51B-B69A283A3831}" srcOrd="0" destOrd="0" presId="urn:microsoft.com/office/officeart/2008/layout/VerticalCurvedList"/>
    <dgm:cxn modelId="{153F2685-0367-4E32-9660-13C1C78B0CDE}" type="presOf" srcId="{6C2D05EB-FFDF-4958-AB3A-761A0D2B2512}" destId="{8249D064-F681-476D-BE10-005734554DAE}" srcOrd="0" destOrd="0" presId="urn:microsoft.com/office/officeart/2008/layout/VerticalCurvedList"/>
    <dgm:cxn modelId="{59C0EAFD-A39E-427E-B597-202269FF9E62}" type="presOf" srcId="{53084C89-4463-4B86-AF93-2BDE198185D9}" destId="{FD0DB3AE-0A45-4EE9-80F8-0A0B44F0C143}" srcOrd="0" destOrd="0" presId="urn:microsoft.com/office/officeart/2008/layout/VerticalCurvedList"/>
    <dgm:cxn modelId="{CCA1875F-29B7-4890-853D-8685B2814901}" type="presParOf" srcId="{FD0DB3AE-0A45-4EE9-80F8-0A0B44F0C143}" destId="{0AE66E66-EF40-41E0-9BD7-764902388808}" srcOrd="0" destOrd="0" presId="urn:microsoft.com/office/officeart/2008/layout/VerticalCurvedList"/>
    <dgm:cxn modelId="{D2420D26-941B-41A1-A986-0FD4E6ED43C6}" type="presParOf" srcId="{0AE66E66-EF40-41E0-9BD7-764902388808}" destId="{A6FB4A83-0411-4AC6-BE11-466296ED8791}" srcOrd="0" destOrd="0" presId="urn:microsoft.com/office/officeart/2008/layout/VerticalCurvedList"/>
    <dgm:cxn modelId="{1552166F-B9D9-4C24-8C71-D4AEDA33CD7E}" type="presParOf" srcId="{A6FB4A83-0411-4AC6-BE11-466296ED8791}" destId="{5352454B-F7A7-4206-A497-DA4805E00C4D}" srcOrd="0" destOrd="0" presId="urn:microsoft.com/office/officeart/2008/layout/VerticalCurvedList"/>
    <dgm:cxn modelId="{622C2E31-8097-4185-B231-385AC6D5E2B4}" type="presParOf" srcId="{A6FB4A83-0411-4AC6-BE11-466296ED8791}" destId="{8249D064-F681-476D-BE10-005734554DAE}" srcOrd="1" destOrd="0" presId="urn:microsoft.com/office/officeart/2008/layout/VerticalCurvedList"/>
    <dgm:cxn modelId="{BE4FFB89-8132-42A9-ACD9-652B96F3B64A}" type="presParOf" srcId="{A6FB4A83-0411-4AC6-BE11-466296ED8791}" destId="{2B096C9C-941B-4E69-9640-3A9888F78DDD}" srcOrd="2" destOrd="0" presId="urn:microsoft.com/office/officeart/2008/layout/VerticalCurvedList"/>
    <dgm:cxn modelId="{29EA03B0-2083-4E3B-963B-1195ABC4C078}" type="presParOf" srcId="{A6FB4A83-0411-4AC6-BE11-466296ED8791}" destId="{7CCC5401-5274-4925-AC42-E72BB4F54793}" srcOrd="3" destOrd="0" presId="urn:microsoft.com/office/officeart/2008/layout/VerticalCurvedList"/>
    <dgm:cxn modelId="{071EE058-137F-4ACC-A993-9B9364386468}" type="presParOf" srcId="{0AE66E66-EF40-41E0-9BD7-764902388808}" destId="{82610B72-36F6-4F8E-A51B-B69A283A3831}" srcOrd="1" destOrd="0" presId="urn:microsoft.com/office/officeart/2008/layout/VerticalCurvedList"/>
    <dgm:cxn modelId="{E9DFFE16-1849-44C4-9998-EB7AFA93F215}" type="presParOf" srcId="{0AE66E66-EF40-41E0-9BD7-764902388808}" destId="{75C0F5DB-BA20-42B9-8417-656570B2AAC3}" srcOrd="2" destOrd="0" presId="urn:microsoft.com/office/officeart/2008/layout/VerticalCurvedList"/>
    <dgm:cxn modelId="{71F77D7B-F9AC-4FC3-9C83-05A8734F8974}" type="presParOf" srcId="{75C0F5DB-BA20-42B9-8417-656570B2AAC3}" destId="{ADF32B06-1577-48BC-9410-699A2E9208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E1E58EF-D11B-423B-9813-5042E643D3DC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5B10386-CB63-438E-81DC-D1E015B0802F}">
      <dgm:prSet phldrT="[Texto]"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.</a:t>
          </a:r>
        </a:p>
      </dgm:t>
    </dgm:pt>
    <dgm:pt modelId="{0221677A-6B25-4CB6-A8F7-808085001C4F}" type="sibTrans" cxnId="{23063B04-F318-49D0-9D17-1599F3703004}">
      <dgm:prSet/>
      <dgm:spPr/>
      <dgm:t>
        <a:bodyPr/>
        <a:lstStyle/>
        <a:p>
          <a:endParaRPr lang="pt-BR"/>
        </a:p>
      </dgm:t>
    </dgm:pt>
    <dgm:pt modelId="{717B4906-CADA-4813-A64A-17A0C5538822}" type="parTrans" cxnId="{23063B04-F318-49D0-9D17-1599F3703004}">
      <dgm:prSet/>
      <dgm:spPr/>
      <dgm:t>
        <a:bodyPr/>
        <a:lstStyle/>
        <a:p>
          <a:endParaRPr lang="pt-BR"/>
        </a:p>
      </dgm:t>
    </dgm:pt>
    <dgm:pt modelId="{DF5A64DF-CF32-4292-AFD8-894DC45EF42C}" type="pres">
      <dgm:prSet presAssocID="{CE1E58EF-D11B-423B-9813-5042E643D3DC}" presName="Name0" presStyleCnt="0">
        <dgm:presLayoutVars>
          <dgm:chMax val="7"/>
          <dgm:chPref val="5"/>
        </dgm:presLayoutVars>
      </dgm:prSet>
      <dgm:spPr/>
    </dgm:pt>
    <dgm:pt modelId="{637A1EB2-748E-442B-9654-F770540E508D}" type="pres">
      <dgm:prSet presAssocID="{CE1E58EF-D11B-423B-9813-5042E643D3DC}" presName="arrowNode" presStyleLbl="node1" presStyleIdx="0" presStyleCnt="1" custLinFactX="304875" custLinFactY="100000" custLinFactNeighborX="400000" custLinFactNeighborY="145234"/>
      <dgm:spPr/>
    </dgm:pt>
    <dgm:pt modelId="{0E640F1C-0891-4D0F-92A1-0AFE2B4A1646}" type="pres">
      <dgm:prSet presAssocID="{85B10386-CB63-438E-81DC-D1E015B0802F}" presName="txNode1" presStyleLbl="revTx" presStyleIdx="0" presStyleCnt="1">
        <dgm:presLayoutVars>
          <dgm:bulletEnabled val="1"/>
        </dgm:presLayoutVars>
      </dgm:prSet>
      <dgm:spPr/>
    </dgm:pt>
  </dgm:ptLst>
  <dgm:cxnLst>
    <dgm:cxn modelId="{95841B02-D8FC-4C94-A5BD-D794C28E96E2}" type="presOf" srcId="{85B10386-CB63-438E-81DC-D1E015B0802F}" destId="{0E640F1C-0891-4D0F-92A1-0AFE2B4A1646}" srcOrd="0" destOrd="0" presId="urn:microsoft.com/office/officeart/2009/3/layout/DescendingProcess"/>
    <dgm:cxn modelId="{23063B04-F318-49D0-9D17-1599F3703004}" srcId="{CE1E58EF-D11B-423B-9813-5042E643D3DC}" destId="{85B10386-CB63-438E-81DC-D1E015B0802F}" srcOrd="0" destOrd="0" parTransId="{717B4906-CADA-4813-A64A-17A0C5538822}" sibTransId="{0221677A-6B25-4CB6-A8F7-808085001C4F}"/>
    <dgm:cxn modelId="{6788913E-5CEF-43BF-A777-D3A171232063}" type="presOf" srcId="{CE1E58EF-D11B-423B-9813-5042E643D3DC}" destId="{DF5A64DF-CF32-4292-AFD8-894DC45EF42C}" srcOrd="0" destOrd="0" presId="urn:microsoft.com/office/officeart/2009/3/layout/DescendingProcess"/>
    <dgm:cxn modelId="{A76DCBD2-D0CA-43D6-8CD7-EEEDDADCE921}" type="presParOf" srcId="{DF5A64DF-CF32-4292-AFD8-894DC45EF42C}" destId="{637A1EB2-748E-442B-9654-F770540E508D}" srcOrd="0" destOrd="0" presId="urn:microsoft.com/office/officeart/2009/3/layout/DescendingProcess"/>
    <dgm:cxn modelId="{6B26D243-57D7-4F46-ADB6-1FEDDD961FDF}" type="presParOf" srcId="{DF5A64DF-CF32-4292-AFD8-894DC45EF42C}" destId="{0E640F1C-0891-4D0F-92A1-0AFE2B4A1646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300" b="1" kern="1200" dirty="0"/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COTA-PARTE IPVA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TRANSFERENCIA DE RECURSO DA UNIÃO PARA EDUCAÇÃO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TRANSFERENCIA CONVENIO DO ESTADO PARA A EDUCAÇÃO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FUNDEB + VAAR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252185" y="66937"/>
          <a:ext cx="8467982" cy="924282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COTA PARTE DA COMPENSAÇÃO FINANCEIRA DE RECURSOS HIDRICOS</a:t>
          </a:r>
        </a:p>
      </dsp:txBody>
      <dsp:txXfrm>
        <a:off x="252185" y="66937"/>
        <a:ext cx="8467982" cy="924282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GASTOS CONSTITUCIONAIS COM SAÚDE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329422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GASTOS CONSTITUCIONAIS COM EDUCAÇÃO</a:t>
          </a:r>
        </a:p>
      </dsp:txBody>
      <dsp:txXfrm>
        <a:off x="314510" y="329422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329422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DESPESA COM PESSOAL LEGISLATIVO</a:t>
          </a:r>
        </a:p>
      </dsp:txBody>
      <dsp:txXfrm>
        <a:off x="314510" y="329422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329422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DESPESA COM PESSOAL EXECUTIVO</a:t>
          </a:r>
        </a:p>
      </dsp:txBody>
      <dsp:txXfrm>
        <a:off x="314510" y="329422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DISPONIBILIDADE DE CAIXA EXECUTIVO E LEGISLATIVO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02316" y="303119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RECEITA LIQUIDA TOTAL</a:t>
          </a:r>
        </a:p>
      </dsp:txBody>
      <dsp:txXfrm>
        <a:off x="302316" y="303119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513453" y="-74554"/>
          <a:ext cx="683595" cy="683595"/>
        </a:xfrm>
        <a:prstGeom prst="blockArc">
          <a:avLst>
            <a:gd name="adj1" fmla="val 18900000"/>
            <a:gd name="adj2" fmla="val 2700000"/>
            <a:gd name="adj3" fmla="val 3160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166145" y="148426"/>
          <a:ext cx="8616347" cy="237633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25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COMENTÁRIO FINAL</a:t>
          </a:r>
        </a:p>
      </dsp:txBody>
      <dsp:txXfrm>
        <a:off x="166145" y="148426"/>
        <a:ext cx="8616347" cy="237633"/>
      </dsp:txXfrm>
    </dsp:sp>
    <dsp:sp modelId="{ADF32B06-1577-48BC-9410-699A2E92082F}">
      <dsp:nvSpPr>
        <dsp:cNvPr id="0" name=""/>
        <dsp:cNvSpPr/>
      </dsp:nvSpPr>
      <dsp:spPr>
        <a:xfrm>
          <a:off x="0" y="101098"/>
          <a:ext cx="332290" cy="3322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RECEITA ARRECADADA X RECEITA PREVISTA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DESPESA TOTAL LIQUIDADA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TRANSFERENCIA DE RECURSOS DA UNIÃO PARA SAÚDE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TRANSFERENCIA DE RECURSO DO ESTADO PARA SAÚDE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67078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FUNDO DE PARTICIPAÇÃO DOS MUNICIPIOS - FPM</a:t>
          </a:r>
        </a:p>
      </dsp:txBody>
      <dsp:txXfrm>
        <a:off x="314510" y="267078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49D064-F681-476D-BE10-005734554DAE}">
      <dsp:nvSpPr>
        <dsp:cNvPr id="0" name=""/>
        <dsp:cNvSpPr/>
      </dsp:nvSpPr>
      <dsp:spPr>
        <a:xfrm>
          <a:off x="-1053056" y="-180253"/>
          <a:ext cx="1377098" cy="1377098"/>
        </a:xfrm>
        <a:prstGeom prst="blockArc">
          <a:avLst>
            <a:gd name="adj1" fmla="val 18900000"/>
            <a:gd name="adj2" fmla="val 2700000"/>
            <a:gd name="adj3" fmla="val 1569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10B72-36F6-4F8E-A51B-B69A283A3831}">
      <dsp:nvSpPr>
        <dsp:cNvPr id="0" name=""/>
        <dsp:cNvSpPr/>
      </dsp:nvSpPr>
      <dsp:spPr>
        <a:xfrm>
          <a:off x="314510" y="256687"/>
          <a:ext cx="8467982" cy="503216"/>
        </a:xfrm>
        <a:prstGeom prst="rect">
          <a:avLst/>
        </a:prstGeom>
        <a:solidFill>
          <a:schemeClr val="accent5">
            <a:lumMod val="75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346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COTA-PARTE DO ICMS</a:t>
          </a:r>
        </a:p>
      </dsp:txBody>
      <dsp:txXfrm>
        <a:off x="314510" y="256687"/>
        <a:ext cx="8467982" cy="503216"/>
      </dsp:txXfrm>
    </dsp:sp>
    <dsp:sp modelId="{ADF32B06-1577-48BC-9410-699A2E92082F}">
      <dsp:nvSpPr>
        <dsp:cNvPr id="0" name=""/>
        <dsp:cNvSpPr/>
      </dsp:nvSpPr>
      <dsp:spPr>
        <a:xfrm>
          <a:off x="0" y="193785"/>
          <a:ext cx="629020" cy="6290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A1EB2-748E-442B-9654-F770540E508D}">
      <dsp:nvSpPr>
        <dsp:cNvPr id="0" name=""/>
        <dsp:cNvSpPr/>
      </dsp:nvSpPr>
      <dsp:spPr>
        <a:xfrm rot="4396374">
          <a:off x="42325" y="116880"/>
          <a:ext cx="142799" cy="9958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640F1C-0891-4D0F-92A1-0AFE2B4A1646}">
      <dsp:nvSpPr>
        <dsp:cNvPr id="0" name=""/>
        <dsp:cNvSpPr/>
      </dsp:nvSpPr>
      <dsp:spPr>
        <a:xfrm>
          <a:off x="16376" y="41981"/>
          <a:ext cx="67325" cy="26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00" kern="1200" dirty="0">
              <a:solidFill>
                <a:schemeClr val="bg1"/>
              </a:solidFill>
            </a:rPr>
            <a:t>.</a:t>
          </a:r>
        </a:p>
      </dsp:txBody>
      <dsp:txXfrm>
        <a:off x="16376" y="41981"/>
        <a:ext cx="67325" cy="26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12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27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68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65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39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6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5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73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1322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8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10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B2B75-8683-40DD-BDD3-C5BF8E7AFBED}" type="datetimeFigureOut">
              <a:rPr lang="pt-BR" smtClean="0"/>
              <a:t>17/09/2025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EE0AF-5037-411F-AED8-38F727A134C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12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0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2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3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4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5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6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17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1648047" y="1626781"/>
            <a:ext cx="5975497" cy="10100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79527" y="1746906"/>
            <a:ext cx="8530936" cy="4020151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Audiência Pública</a:t>
            </a:r>
          </a:p>
          <a:p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4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e Avaliação das Metas Fiscais do </a:t>
            </a:r>
          </a:p>
          <a:p>
            <a:pPr algn="ctr"/>
            <a:r>
              <a:rPr 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Quadrimestre </a:t>
            </a:r>
          </a:p>
          <a:p>
            <a:pPr algn="ctr"/>
            <a:r>
              <a:rPr lang="pt-B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  <a:p>
            <a:pPr algn="ctr"/>
            <a:endParaRPr lang="pt-BR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6" y="113423"/>
            <a:ext cx="3111072" cy="108449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0"/>
            <a:ext cx="1714500" cy="103822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00373" y="5887182"/>
            <a:ext cx="2425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Arial Narrow" panose="020B0606020202030204" pitchFamily="34" charset="0"/>
              </a:rPr>
              <a:t>Fonte: Secretaria Municipal da Fazenda</a:t>
            </a:r>
          </a:p>
          <a:p>
            <a:r>
              <a:rPr lang="pt-BR" sz="1200" dirty="0">
                <a:latin typeface="Arial Narrow" panose="020B0606020202030204" pitchFamily="34" charset="0"/>
              </a:rPr>
              <a:t>Setor de Contabilidade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000373" y="5620732"/>
            <a:ext cx="2757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Narrow" panose="020B0606020202030204" pitchFamily="34" charset="0"/>
              </a:rPr>
              <a:t>Contadora: Graciela </a:t>
            </a:r>
            <a:r>
              <a:rPr lang="pt-BR" dirty="0" err="1">
                <a:latin typeface="Arial Narrow" panose="020B0606020202030204" pitchFamily="34" charset="0"/>
              </a:rPr>
              <a:t>Tessaro</a:t>
            </a:r>
            <a:endParaRPr lang="pt-BR" dirty="0">
              <a:latin typeface="Arial Narrow" panose="020B0606020202030204" pitchFamily="34" charset="0"/>
            </a:endParaRPr>
          </a:p>
          <a:p>
            <a:endParaRPr lang="pt-BR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43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46507812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429000" y="1007918"/>
            <a:ext cx="2556164" cy="602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6E0681-3CD7-40C5-9A8E-300E9FF5AD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18" y="2051184"/>
            <a:ext cx="8036653" cy="42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6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68534842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231573" y="1153391"/>
            <a:ext cx="2763982" cy="519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87024BE-A902-4881-9F2D-F3D1190A44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784" y="2051184"/>
            <a:ext cx="8120544" cy="420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2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495797917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460173" y="1039091"/>
            <a:ext cx="2182091" cy="633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00341AE-4FCD-414D-AB07-827E7BB251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066" y="2051184"/>
            <a:ext cx="7701094" cy="40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3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87354924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190009" y="1049482"/>
            <a:ext cx="2940627" cy="54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9E6ED9-B2FE-4B31-BCD3-7CC8750839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126" y="2051184"/>
            <a:ext cx="7306810" cy="412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2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62883938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616036" y="1309254"/>
            <a:ext cx="2618509" cy="5611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A5C45C-B18A-4E38-B41D-B4CB4F3C9F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22" y="2063198"/>
            <a:ext cx="7659149" cy="42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66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81823206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16D21C30-21FE-4359-9B72-EF96561AD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2001731"/>
            <a:ext cx="7580437" cy="416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1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256936408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AE6F3EAA-0327-4C38-9101-0778015F0D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41" y="2021747"/>
            <a:ext cx="7952764" cy="41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1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49220195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B1DC8A4B-B8CE-44A5-AA44-EC9D2EAAF7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454" y="1676248"/>
            <a:ext cx="7985262" cy="45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98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04686376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4008BA2C-CEFA-4F60-80F7-B48B98685C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728" y="2097247"/>
            <a:ext cx="8347046" cy="40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4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57288173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5D629950-9051-4963-95C7-7CF0753F5E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788" y="2051184"/>
            <a:ext cx="7843706" cy="422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2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10669291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927543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715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Cumprindo a legislação vigente e ao  dever cívico de prestar contas aos cidadãos, a</a:t>
            </a: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presentamos o Relatório de Avaliação das Metas Fiscais referentes ao 2° Quadrimestre de 2025, </a:t>
            </a:r>
            <a:r>
              <a:rPr lang="pt-B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Audiência Pública com transmissão ao vivo</a:t>
            </a: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em cumprimento ao estabelecido no § 4º do art. 9º da LRF, que determina que o Poder Executivo demonstrará e avaliará o cumprimento das metas fiscais do orçamento fiscal e da seguridade social ao final de cada quadrimestre.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7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50674497"/>
              </p:ext>
            </p:extLst>
          </p:nvPr>
        </p:nvGraphicFramePr>
        <p:xfrm>
          <a:off x="159487" y="99827"/>
          <a:ext cx="8782493" cy="53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751541"/>
            <a:ext cx="9144001" cy="557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Os resultados apresentados permitem concluir que a meta fixada para o Resultado Primário foi superada.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Despesas com Pessoal e a Dívida Consolidada em proporção a Receita Corrente Líquida encontram-se dentro dos limites legais.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Município instituiu e arrecadou todos os Impostos de sua competência, assim definidos na Constituição Federal. </a:t>
            </a:r>
          </a:p>
          <a:p>
            <a:pPr marL="34290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Município no 2° quadrimestre  não atingiu todos os limites Constitucionais estabelecidos: para os gastos em Saúde o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mínimo </a:t>
            </a:r>
            <a:r>
              <a:rPr lang="pt-BR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anual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é 15%   (atingiu) para a</a:t>
            </a: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Educação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</a:t>
            </a:r>
            <a:r>
              <a:rPr kumimoji="0" lang="pt-B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25% </a:t>
            </a:r>
            <a:r>
              <a:rPr lang="pt-BR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(não atingiu)</a:t>
            </a:r>
            <a:r>
              <a:rPr kumimoji="0" lang="pt-B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Fica demonstrado assim, o atingimento das metas fiscais estabelecidas, bem como o atendimento parcial dos requisitos da Lei de Responsabilidade Fiscal.</a:t>
            </a:r>
            <a:endParaRPr kumimoji="0" 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00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9240" y="2140206"/>
            <a:ext cx="74191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400" b="1" dirty="0">
                <a:solidFill>
                  <a:srgbClr val="4646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6000" b="1" dirty="0">
                <a:solidFill>
                  <a:srgbClr val="464653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pt-BR" i="1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Graciela </a:t>
            </a:r>
            <a:r>
              <a:rPr lang="pt-BR" sz="20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Tessaro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Contadora</a:t>
            </a:r>
          </a:p>
          <a:p>
            <a:pPr lvl="0" algn="ctr"/>
            <a:endParaRPr lang="pt-BR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2000" b="1" i="1" u="sng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contabilidade@novaromadosul.rs.gov.br</a:t>
            </a:r>
          </a:p>
          <a:p>
            <a:pPr lvl="0" algn="ctr"/>
            <a:endParaRPr lang="pt-BR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pt-BR" sz="20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sz="1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Roma do Sul,  23 de setembro de 2025.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93" y="475719"/>
            <a:ext cx="4186562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4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56883844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611829"/>
              </p:ext>
            </p:extLst>
          </p:nvPr>
        </p:nvGraphicFramePr>
        <p:xfrm>
          <a:off x="1071562" y="2172749"/>
          <a:ext cx="7493598" cy="3850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3445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112303515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7C1F10F-30BB-4A66-B9AB-7F06E5F119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781641"/>
              </p:ext>
            </p:extLst>
          </p:nvPr>
        </p:nvGraphicFramePr>
        <p:xfrm>
          <a:off x="852487" y="1745456"/>
          <a:ext cx="7439026" cy="387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1028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44635266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FF46E3EE-3A49-4AF2-AF45-38BA88C232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3447" y="2051184"/>
            <a:ext cx="7543657" cy="394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6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94586957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de cantos arredondados 3"/>
          <p:cNvSpPr/>
          <p:nvPr/>
        </p:nvSpPr>
        <p:spPr>
          <a:xfrm>
            <a:off x="3595255" y="1007918"/>
            <a:ext cx="2088572" cy="477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AFBD1E-F174-4645-A826-06327CB89A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229" y="2051184"/>
            <a:ext cx="8170877" cy="39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21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38248928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616035" y="987136"/>
            <a:ext cx="2067791" cy="59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29049C-8192-4743-B4F7-5E11B22001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19" y="2051184"/>
            <a:ext cx="7927597" cy="373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53551909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tângulo 17"/>
          <p:cNvSpPr/>
          <p:nvPr/>
        </p:nvSpPr>
        <p:spPr>
          <a:xfrm>
            <a:off x="479531" y="3825977"/>
            <a:ext cx="8467982" cy="50321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3460" tIns="58420" rIns="58420" bIns="58420" numCol="1" spcCol="1270" anchor="ctr" anchorCtr="0">
            <a:no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300" b="1" dirty="0"/>
              <a:t>QUARO 7 - RECEITAS DE CAPITAL: Prevista e Realizada</a:t>
            </a:r>
            <a:endParaRPr lang="pt-BR" sz="2300" b="1" kern="1200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3699164" y="1194955"/>
            <a:ext cx="2535381" cy="550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C91D78D-9608-4ECD-84C3-01AF7DCC2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12" y="2299500"/>
            <a:ext cx="7944375" cy="44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4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19989787"/>
              </p:ext>
            </p:extLst>
          </p:nvPr>
        </p:nvGraphicFramePr>
        <p:xfrm>
          <a:off x="159487" y="99827"/>
          <a:ext cx="8782493" cy="1016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29219955"/>
              </p:ext>
            </p:extLst>
          </p:nvPr>
        </p:nvGraphicFramePr>
        <p:xfrm>
          <a:off x="7367155" y="5953992"/>
          <a:ext cx="181961" cy="249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3678382" y="1116418"/>
            <a:ext cx="2649682" cy="550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RECEITA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2B34059-8C8D-4B5C-A645-B001837629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285" y="1993651"/>
            <a:ext cx="7491368" cy="428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08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3811</TotalTime>
  <Words>363</Words>
  <Application>Microsoft Office PowerPoint</Application>
  <PresentationFormat>Apresentação na tela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contabilidade2</dc:creator>
  <cp:lastModifiedBy>Usuario</cp:lastModifiedBy>
  <cp:revision>849</cp:revision>
  <cp:lastPrinted>2025-05-12T12:17:33Z</cp:lastPrinted>
  <dcterms:created xsi:type="dcterms:W3CDTF">2014-05-28T12:58:23Z</dcterms:created>
  <dcterms:modified xsi:type="dcterms:W3CDTF">2025-09-17T15:51:16Z</dcterms:modified>
</cp:coreProperties>
</file>